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7E4A61-C8C2-4074-8678-09BD274F6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046F56-03CA-4CD7-BBF7-4A7D5A1C1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B1B704-C690-4ED5-875A-E873F19582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6297DE-1E15-4E17-B23F-1E5D40ADC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57749C-67F9-49F4-A70C-ABAB8B35B9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91D3B6-A181-4A36-869E-3CA6806ADF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29B099-FFCD-40D3-81C3-F55E482CC9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685A9A-2DFE-4C55-87F3-6261C44F37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210373-C6F5-4B81-A220-E4B5762C72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2F70D4-B5DE-4B60-8AB6-531025B88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DD7087-4EBA-4024-9CF1-6AE7CF95D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 Id="rId6"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3211005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计算机数值方法课件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基础知识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数值计算方法</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算法实现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案例分析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333" r="18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通过学习本课程，学生将掌握使用计算机解决各种数值计算问题的方法和技巧，提高计算思维和编程能力。</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计算机数值方法是一门介绍如何使用计算机解决各种数值计算问题的课程。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该课程主要涉及线性代数、微积分、微分方程、最优化方法等领域的基本概念和算法。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924526" y="2519839"/>
            <a:ext cx="1044607" cy="1047369"/>
            <a:chOff x="1924526" y="2519839"/>
            <a:chExt cx="1044607" cy="1047369"/>
          </a:xfrm>
        </p:grpSpPr>
        <p:sp>
          <p:nvSpPr>
            <p:cNvPr id="12" name="AutoShape 12"/>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65985" y="2636329"/>
              <a:ext cx="577596" cy="786956"/>
            </a:xfrm>
            <a:custGeom>
              <a:rect l="l" t="t"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47577" y="3946970"/>
            <a:ext cx="1044607" cy="1047369"/>
            <a:chOff x="1947577" y="3946970"/>
            <a:chExt cx="1044607" cy="1047369"/>
          </a:xfrm>
        </p:grpSpPr>
        <p:sp>
          <p:nvSpPr>
            <p:cNvPr id="15" name="AutoShape 15"/>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91798" y="4100989"/>
              <a:ext cx="510064" cy="694849"/>
            </a:xfrm>
            <a:custGeom>
              <a:rect l="l" t="t"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137428" y="2548604"/>
            <a:ext cx="1046035" cy="1047369"/>
            <a:chOff x="9137428" y="2548604"/>
            <a:chExt cx="1046035" cy="1047369"/>
          </a:xfrm>
        </p:grpSpPr>
        <p:sp>
          <p:nvSpPr>
            <p:cNvPr id="18" name="AutoShape 18"/>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374505" y="2745677"/>
              <a:ext cx="645128" cy="635889"/>
            </a:xfrm>
            <a:custGeom>
              <a:rect l="l" t="t"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9180481" y="3974306"/>
            <a:ext cx="1044607" cy="1047369"/>
            <a:chOff x="9180481" y="3974306"/>
            <a:chExt cx="1044607" cy="1047369"/>
          </a:xfrm>
        </p:grpSpPr>
        <p:sp>
          <p:nvSpPr>
            <p:cNvPr id="21" name="AutoShape 21"/>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423273" y="4204526"/>
              <a:ext cx="596265" cy="591312"/>
            </a:xfrm>
            <a:custGeom>
              <a:rect l="l" t="t"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3055347" y="1223169"/>
            <a:ext cx="2122629"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24" name="AutoShape 24"/>
          <p:cNvSpPr/>
          <p:nvPr/>
        </p:nvSpPr>
        <p:spPr>
          <a:xfrm>
            <a:off x="2986382" y="2121410"/>
            <a:ext cx="2677636"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掌握各种数值计算问题的基本概念和算法，包括线性代数、微积分、微分方程、最优化方法等。</a:t>
            </a:r>
            <a:endParaRPr lang="en-US" sz="1100"/>
          </a:p>
        </p:txBody>
      </p:sp>
      <p:sp>
        <p:nvSpPr>
          <p:cNvPr id="25" name="AutoShape 25"/>
          <p:cNvSpPr/>
          <p:nvPr/>
        </p:nvSpPr>
        <p:spPr>
          <a:xfrm>
            <a:off x="6893359" y="1223169"/>
            <a:ext cx="2136266"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26" name="AutoShape 26"/>
          <p:cNvSpPr/>
          <p:nvPr/>
        </p:nvSpPr>
        <p:spPr>
          <a:xfrm>
            <a:off x="6467701" y="2121410"/>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学会使用Python等编程语言实现各种数值计算问题的算法。</a:t>
            </a:r>
            <a:endParaRPr lang="en-US" sz="1100"/>
          </a:p>
        </p:txBody>
      </p:sp>
      <p:sp>
        <p:nvSpPr>
          <p:cNvPr id="27" name="AutoShape 27"/>
          <p:cNvSpPr/>
          <p:nvPr/>
        </p:nvSpPr>
        <p:spPr>
          <a:xfrm>
            <a:off x="3055347" y="5650443"/>
            <a:ext cx="2277364"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28" name="AutoShape 28"/>
          <p:cNvSpPr/>
          <p:nvPr/>
        </p:nvSpPr>
        <p:spPr>
          <a:xfrm>
            <a:off x="2986382"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了解数值计算在科学、工程和技术等领域的应用，提高解决实际问题的能力。</a:t>
            </a:r>
            <a:endParaRPr lang="en-US" sz="1100"/>
          </a:p>
        </p:txBody>
      </p:sp>
      <p:sp>
        <p:nvSpPr>
          <p:cNvPr id="29" name="AutoShape 29"/>
          <p:cNvSpPr/>
          <p:nvPr/>
        </p:nvSpPr>
        <p:spPr>
          <a:xfrm>
            <a:off x="6893359" y="5650443"/>
            <a:ext cx="2136266"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30" name="AutoShape 30"/>
          <p:cNvSpPr/>
          <p:nvPr/>
        </p:nvSpPr>
        <p:spPr>
          <a:xfrm>
            <a:off x="6467701"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培养计算思维和编程能力，为后续学习和工作打下坚实的基础。</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掌握基本的代数概念和性质，如线性方程组、矩阵运算、多项式等。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代数基础</a:t>
            </a:r>
          </a:p>
        </p:txBody>
      </p:sp>
      <p:pic>
        <p:nvPicPr>
          <p:cNvPr id="5" name="Picture 5"/>
          <p:cNvPicPr>
            <a:picLocks noChangeAspect="1"/>
          </p:cNvPicPr>
          <p:nvPr/>
        </p:nvPicPr>
        <p:blipFill>
          <a:blip r:embed="rId2"/>
          <a:srcRect l="16542" r="16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理解函数、极限、连续性、可微性和积分的基本概念。</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微积分基础</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熟悉向量、矩阵、线性变换和特征值等概念及其运算。</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线性代数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数学基础</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编程语言</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掌握至少一门编程语言，如Python、C或Java，了解基本语法和数据结构。</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算法与数据结构</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理解常见算法和数据结构，如数组、链表、树和图等。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程序设计与逻辑</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培养良好的程序设计习惯，如模块化设计、代码可读性与可维护性等。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计算机编程基础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数值计算方法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迭代法</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通过迭代过程逐步逼近方程组的解，如雅可比迭代法和共轭梯度法。</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稀疏矩阵算法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针对稀疏矩阵问题，采用特殊的算法以减少计算量和存储需求。</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直接法</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通过消元或迭代方法直接求解线性方程组，如高斯消元法和LU分解法。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线性代数方程组的求解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牛顿法</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基于泰勒级数展开，通过迭代过程求解非线性方程的根。</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拟牛顿法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改进牛顿法，使用近似Hessian矩阵代替真实Hessian矩阵，提高计算效率。</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信赖域方法</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通过限制每次迭代时的搜索范围，逐步逼近非线性方程的根。</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非线性方程的求解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通过已知点数据，构造一个多项式函数来估计未知点的值，如拉格朗日插值和样条插值。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通过最小化数据点与拟合曲线的误差平方和，找到最佳拟合曲线，如线性回归和多项式回归。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插值与拟合</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拟合方法</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插值方法</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数值积分与微分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数值积分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通过近似积分的方法计算定积分或不定积分，如梯形法则和辛普森法则。</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数值微分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通过差分方法近似求解函数的导数或微分，如中点法则和三点公式。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https://d.book118.com/568032110056006044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2024-09-24T12:48:54.024</cp:lastPrinted>
  <dcterms:created xsi:type="dcterms:W3CDTF">2024-09-24T04:48:54Z</dcterms:created>
  <dcterms:modified xsi:type="dcterms:W3CDTF">2024-09-24T04:48:56Z</dcterms:modified>
</cp:coreProperties>
</file>