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E8BC62A-728D-4109-8AAE-2E0460B901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656021-7717-4149-AEA7-8185B74363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CB453C-96A7-4AB0-ADB2-3F5DFCF54C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350F59-2D51-4D8B-9340-A9859E0B82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DACCE0-501E-48D8-AC8E-7705AAADD7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3CB967-B45F-4429-8C5F-63986DB4F9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14AF03-9414-45CA-B20D-78DC327147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184738-83AB-4C56-BFFA-455D088291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B7AC99-8AFA-4E92-B02E-EF7F2A715F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194B7B-B127-4486-956F-2D356BFA76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1F1900-3DA0-48E5-8AB2-3D59DFDA79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03400307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纺织细纱生产操作工基础指南</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纺织细纱生产概述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原料选择与准备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设备操作与维护保养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生产过程中的质量控制与改进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安全生产与环境保护意识培养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纺织细纱生产概述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纺织细纱是由纤维经过纺纱工艺加工而成的具有一定细度和强度的连续长丝。它是织布的基本原料，广泛应用于服装、家居用品、工业用品等领域。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根据原料不同，纺织细纱可分为天然纤维细纱（如棉、毛、丝、麻等）和化学纤维细纱（如涤纶、锦纶、腈纶等）。此外，还可根据纺纱工艺、纱线细度、用途等进行分类。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纺织细纱定义与分类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包括纤维的选配、开松、除杂、混合等工序，以确保原料的质量和均匀性。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原料准备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167" r="191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纺纱</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9000" r="19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后处理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625" r="18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将经过处理的纤维通过纺纱机加工成连续的细纱。纺纱过程包括粗纱、细纱、络筒等工序。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对纺出的细纱进行烘干、定型、检验等处理，以确保产品质量。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生产工艺流程简介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92337" y="2672075"/>
            <a:ext cx="2207272" cy="22072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04</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05</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06</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03</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02</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操作工是纺织细纱生产过程中的主要执行者，负责操作纺纱设备、监控生产过程、维护设备正常运行等。</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具体职责包括</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熟悉纺纱设备的结构、性能及操作规程，确保设备安全、高效运行。</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监控生产过程，及时发现并处理生产中的异常情况，确保产品质量和生产效率。</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负责设备的日常维护和保养，确保设备处于良好状态。</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遵守安全生产规定，确保生产过程中的安全。</a:t>
            </a:r>
          </a:p>
        </p:txBody>
      </p:sp>
      <p:sp>
        <p:nvSpPr>
          <p:cNvPr id="15" name="Freeform 15"/>
          <p:cNvSpPr/>
          <p:nvPr/>
        </p:nvSpPr>
        <p:spPr>
          <a:xfrm>
            <a:off x="5496912" y="3176650"/>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操作工角色与职责</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原料选择与准备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天然纤维</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包括棉、毛、丝、麻等，具有良好的吸湿性、透气性和舒适性。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化学纤维</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包括涤纶、锦纶、腈纶等，具有强度高、耐磨、易洗快干等特点。</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混纺纤维</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结合天然纤维和化学纤维的优点，具有多样化的性能和用途。</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原料种类及特性分析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外观检验</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测试原料的强度、弹性、吸湿性等指标。</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物理性能检验</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化学性能检验</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微生物检验</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确保原料无有害微生物，如霉菌、细菌等。</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检查原料的颜色、光泽、纤维长度及整齐度等。</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分析原料的化学成分，如含水率、油脂含量等。</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原料检验与筛选标准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储存环境</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保持仓库干燥、通风，避免阳光直射和高温高湿环境，防止原料受潮、发霉。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储存方式</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按照原料种类和规格分类存放，避免混杂和污染。同时，要定期检查和翻动原料，防止板结和变质。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预处理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根据原料特性进行清洗、烘干、梳理等预处理，以去除杂质和提高纤维整齐度。</a:t>
            </a:r>
          </a:p>
        </p:txBody>
      </p:sp>
      <p:pic>
        <p:nvPicPr>
          <p:cNvPr id="10" name="Picture 10"/>
          <p:cNvPicPr>
            <a:picLocks noChangeAspect="1"/>
          </p:cNvPicPr>
          <p:nvPr/>
        </p:nvPicPr>
        <p:blipFill>
          <a:blip r:embed="rId2"/>
          <a:srcRect t="16667" b="16667"/>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原料预处理及储存要求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设备操作与维护保养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将粗纱或棉条通过牵伸、加捻等工序纺成细纱的主要设备，包括机架、牵伸装置、锭子、钢领、钢丝圈等部件。</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细纱机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对原料进行开松、除杂、混合和均匀成卷的设备，主要由打手、尘棒、剥棉罗拉、给棉罗拉等组成。</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清花机</a:t>
            </a:r>
          </a:p>
        </p:txBody>
      </p:sp>
      <p:pic>
        <p:nvPicPr>
          <p:cNvPr id="10" name="Picture 10"/>
          <p:cNvPicPr>
            <a:picLocks noChangeAspect="1"/>
          </p:cNvPicPr>
          <p:nvPr/>
        </p:nvPicPr>
        <p:blipFill>
          <a:blip r:embed="rId3"/>
          <a:srcRect l="16650" r="16650"/>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21436" r="21436"/>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对清花后棉卷进行梳理，去除杂质和短绒，使纤维平行伸直，制成棉条的设备，包括刺辊、锡林、道夫、剥棉罗拉等部件。</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梳棉机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主要设备结构功能介绍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7" r="326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按照设备使用说明书和工艺要求，正确操作设备，包括开机前的检查、启动、运行中的监控、关机后的清理等步骤。</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在操作设备时，要注意安全，遵守操作规程，避免发生人身和设备事故。同时，要保持设备清洁，及时清理杂物和积尘，确保设备正常运行。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设备操作规程及注意事项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注意事项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操作规程</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https://d.book118.com/568034003075006031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2024-09-08T13:47:36.483</cp:lastPrinted>
  <dcterms:created xsi:type="dcterms:W3CDTF">2024-09-08T05:47:36Z</dcterms:created>
  <dcterms:modified xsi:type="dcterms:W3CDTF">2024-09-08T05:47:38Z</dcterms:modified>
</cp:coreProperties>
</file>