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2DB6-709B-4504-A5CD-E722AF66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1D31C-1354-4E7A-B5E3-732696D9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45480-14E1-4D7C-B8C7-D535FCBF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79D0A-2548-4368-A566-EE5B6D99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2038D-1403-4CB7-9091-8A729C21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B8C45-83E2-468B-ADC9-94304A86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56C7F-643F-4119-BCD6-B3BDE2A2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808F4-F71E-43E5-BEE4-1904C829A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36F9D-6A0B-4EEA-9C62-965B3574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DF0BB-D49F-4701-B355-B36792EB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1931-F296-4694-9B43-2DFE06D6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4034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大学生映像节赞助案课件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映像节活动内容与形式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赞助商权益与回报分析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赞助商选择标准与要求说明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映像节宣传推广策略与效果评估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映像节背景与意义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映像节是一个以大学生为主体，展示学生影视作品、摄影作品、微电影等创意作品的节日。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映像节定义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映像节旨在激发大学生的创意和想象力，提高他们的影视制作和摄影技术水平，同时为大学生提供一个展示自己才华的平台。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映像节的意义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赞助目的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通过赞助映像节，企业或机构可以获得品牌宣传、市场推广等目的，同时支持大学生的创意和文化事业。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赞助意义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赞助映像节对于企业或机构来说，是一种社会责任的体现，同时也是一种文化投资，可以提升企业形象和文化影响力。对于大学生来说，获得赞助可以为他们的创作提供更好的条件和支持，促进他们的创意发展。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赞助目的与意义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映像节活动内容与形式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活动主题与内容概述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展示大学生创意、才华与艺术成果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激发大学生创新精神，促进校园文化建设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大学生映像节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活动形式与流程介绍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形式：展览、比赛、讲座、互动体验等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作品征集：面向全校学生征集摄影、微电影、短片等作品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前期宣传：通过校园媒体、社交平台等多渠道宣传，提高活动知名度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活动形式与流程介绍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活动形式与流程介绍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作品筛选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组织专业评委对作品进行筛选，确定入围作品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6. 活动总结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对活动进行总结，收集反馈意见，为下一次活动提供参考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作品展示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在校园内举办展览，展示入围作品，并邀请专业人士进行讲座和分享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评选与颁奖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根据作品质量和观众投票，评选出优秀作品并颁发奖项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https://d.book118.com/568034034052006023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2024-08-29T21:59:45.124</cp:lastPrinted>
  <dcterms:created xsi:type="dcterms:W3CDTF">2024-08-29T13:59:45Z</dcterms:created>
  <dcterms:modified xsi:type="dcterms:W3CDTF">2024-08-29T13:59:47Z</dcterms:modified>
</cp:coreProperties>
</file>