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2A189F-DDD3-4B64-8F6D-FB7181438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79FC61-DBCA-48D3-B0A4-A7804BD25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043425-702E-4EE2-BF9D-2D1BB572E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FA4192-06C9-4F1D-B3C5-BF807B9BB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90C7CC-6B0C-44BB-A1D9-6AD9C3B59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A858FB-3585-4EB7-B6C0-FF05A91AC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99DC6E-36EF-4C5D-8010-82ECD14D2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A6A84D-15E0-40B7-9E49-A4E216E84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E8D17D-D1FB-456E-BD16-7DAFE75E1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6A6A40-94D8-4DAF-A9C5-2BE0670DD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8E66CC-6F6B-49DC-B1AB-C0C4B8B0C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34071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从零到一智慧园区大数据管理平台的全面解析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智慧园区概述与发展趋势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大数据技术在智慧园区中应用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智慧园区大数据管理平台架构设计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平台核心功能实现与展示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平台在智慧园区中应用场景举例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平台运营维护及持续改进计划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智慧园区概述与发展趋势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智慧园区定义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智慧园区是指通过云计算、物联网、大数据等新一代信息技术，实现园区内各项业务的智能化、信息化和数字化，提高园区运营效率和管理水平的现代化园区。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通过信息技术实现园区内各项业务的数字化管理，提高信息传递速度和准确性。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利用物联网、人工智能等技术，实现园区内各项设施的智能化控制和管理，提高运营效率。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将园区内各项业务和设施进行集成化管理，实现资源的优化配置和共享。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注重环保、节能、可持续发展等方面，打造绿色、低碳、循环的智慧园区。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集成化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绿色化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智慧园区定义及特点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智慧园区建设发展迅速，政府和企业纷纷加大投入力度，推动智慧园区建设。目前，我国已经建成了一批具有示范意义的智慧园区，如北京中关村科技园、上海张江高科技园等。同时，各地政府也出台了一系列支持智慧园区发展的政策措施，为智慧园区的快速发展提供了有力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智慧园区建设起步较早，发展相对成熟。例如，新加坡的“智慧国家2025”计划、美国的“智慧城市挑战”计划等，都是推动智慧园区发展的重要举措。此外，国外一些知名企业如思科、IBM、微软等也积极参与智慧园区的建设与发展，提供了先进的技术和解决方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人工智能技术的广泛应用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随着人工智能技术的不断发展，未来智慧园区将更加注重智能化应用，如智能安防、智能交通、智能能源管理等。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5G技术的普及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5G技术的普及将为智慧园区提供更加高效、稳定的网络通信支持，推动智慧园区的快速发展。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未来趋势预测与挑战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6" y="841294"/>
            <a:ext cx="4968572" cy="5706182"/>
            <a:chOff x="6824386" y="841294"/>
            <a:chExt cx="4968572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6750" r="16750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6675" r="16675"/>
            <a:stretch>
              <a:fillRect/>
            </a:stretch>
          </p:blipFill>
          <p:spPr>
            <a:xfrm>
              <a:off x="6824386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2231" r="12231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数字化孪生技术的应用：数字化孪生技术将实现物理世界与数字世界的深度融合，为智慧园区的规划、建设和管理提供更加精准的数据支持。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未来趋势预测与挑战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43" r="2504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数据安全与隐私保护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随着大数据技术的广泛应用，数据安全和隐私保护成为智慧园区发展的重要挑战。如何保障个人和企业数据的安全性和隐私性，防止数据泄露和滥用，是智慧园区发展中需要解决的重要问题。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技术标准与规范不统一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目前，智慧园区建设涉及的技术标准和规范众多，缺乏统一的标准和规范体系。这导致不同系统之间的互联互通存在困难，影响了智慧园区的整体运营效率和管理水平。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投资与收益平衡问题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智慧园区建设需要大量的资金投入，而投资回报周期相对较长。如何实现投资与收益的平衡，确保项目的可持续发展，是智慧园区建设中需要关注的重要问题。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未来趋势预测与挑战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大数据技术在智慧园区中应用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153" r="1315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大数据技术原理简介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采用分布式文件系统，如HDFS，实现海量数据的可靠存储和高效访问。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运用MapReduce等编程模型，实现大规模数据的并行处理和计算。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通过Kafka、Flume等中间件，实现实时数据的采集、传输和处理。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运用算法模型对数据进行深度学习，挖掘潜在价值。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分布式存储技术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分布式计算技术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数据流处理技术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机器学习技术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317" r="2531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传感器数据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企业运营数据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园区管理数据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外部数据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智慧园区数据来源与类型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通过部署在园区各处的传感器收集环境、设备状态等实时数据。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涵盖安防、能源、交通等园区管理领域的相关数据。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包括企业生产、销售、库存等运营过程中产生的数据。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引入政府公开数据、互联网数据等外部数据源，丰富数据维度。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79" r="13379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对数据进行清洗、去重、转换等处理，保证数据质量。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数据预处理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运用统计学方法对数据进行描述性统计和推断性统计，揭示数据规律。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数据统计与分析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采用关联规则挖掘、聚类分析、分类预测等数据挖掘技术，发现数据潜在价值。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数据挖掘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利用图表、图像等形式将数据直观展现，辅助决策分析。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数据处理、分析和挖掘方法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智慧园区大数据管理平台架构设计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整体架构设计思路及原则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基于云计算和大数据技术，构建高可用、高扩展性的平台架构。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遵循业界标准和规范，确保平台的通用性和开放性。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采用分布式、微服务架构，实现模块间的解耦和灵活扩展。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注重数据安全和隐私保护，保障园区数据安全。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https://d.book118.com/568034071015006032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2024-09-09T08:53:58.064</cp:lastPrinted>
  <dcterms:created xsi:type="dcterms:W3CDTF">2024-09-09T00:53:58Z</dcterms:created>
  <dcterms:modified xsi:type="dcterms:W3CDTF">2024-09-09T00:54:00Z</dcterms:modified>
</cp:coreProperties>
</file>