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E2E6FC2-D357-43EF-94B1-F3C65B8D40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9A71DD-56EF-4122-8C52-2FA52EBA82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EA06921-719C-4E93-900C-5D9084CCFE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4F1A116-AA4B-4AE5-917C-7CC288CDAF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1312933-40FB-4CE2-9618-2AD897051FD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91ED4BB-27B7-46D6-BB7C-2043202CF89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7BD090C-2B67-4F15-AED9-3551642EA15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0800E3E-AF69-4367-B5F0-52509B759D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0A8D54C-3408-4385-A0E6-492FE9DEEE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F65004-9286-4A16-A3CF-EF12453E01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E4CE17-B3BF-472C-94D7-7E7DCECFE7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8034113006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99" y="2075523"/>
            <a:ext cx="6209139"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000000">
                    <a:alpha val="100000"/>
                  </a:srgbClr>
                </a:solidFill>
                <a:latin typeface="Microsoft Yahei"/>
                <a:ea typeface="Microsoft Yahei"/>
                <a:cs typeface="Microsoft Yahei"/>
              </a:rPr>
              <a:t>对工程设计档案数字化的几个问题的分析</a:t>
            </a:r>
          </a:p>
        </p:txBody>
      </p:sp>
      <p:sp>
        <p:nvSpPr>
          <p:cNvPr id="3" name="TextBox 3"/>
          <p:cNvSpPr txBox="1"/>
          <p:nvPr/>
        </p:nvSpPr>
        <p:spPr>
          <a:xfrm>
            <a:off x="5699925" y="4075772"/>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汇报人：AA</a:t>
            </a:r>
          </a:p>
        </p:txBody>
      </p:sp>
      <p:sp>
        <p:nvSpPr>
          <p:cNvPr id="4" name="AutoShape 4"/>
          <p:cNvSpPr/>
          <p:nvPr/>
        </p:nvSpPr>
        <p:spPr>
          <a:xfrm>
            <a:off x="5560413" y="4244233"/>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8030728" y="4075772"/>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2024-01-19</a:t>
            </a:r>
          </a:p>
        </p:txBody>
      </p:sp>
      <p:sp>
        <p:nvSpPr>
          <p:cNvPr id="6" name="AutoShape 6"/>
          <p:cNvSpPr/>
          <p:nvPr/>
        </p:nvSpPr>
        <p:spPr>
          <a:xfrm>
            <a:off x="7891216" y="4244233"/>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218929" y="948015"/>
            <a:ext cx="4792980" cy="523796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工程设计档案数字化的意义</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工程设计档案数字化的现状及问题</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工程设计档案数字化的关键技术</a:t>
            </a:r>
          </a:p>
        </p:txBody>
      </p:sp>
      <p:sp>
        <p:nvSpPr>
          <p:cNvPr id="4" name="TextBox 4"/>
          <p:cNvSpPr txBox="1"/>
          <p:nvPr/>
        </p:nvSpPr>
        <p:spPr>
          <a:xfrm>
            <a:off x="7285959" y="2707005"/>
            <a:ext cx="2792730" cy="1443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rgbClr val="000000">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218929" y="948015"/>
            <a:ext cx="4792980" cy="523796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工程设计档案数字化的实施策略</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工程设计档案数字化的前景展望</a:t>
            </a:r>
          </a:p>
        </p:txBody>
      </p:sp>
      <p:sp>
        <p:nvSpPr>
          <p:cNvPr id="4" name="TextBox 4"/>
          <p:cNvSpPr txBox="1"/>
          <p:nvPr/>
        </p:nvSpPr>
        <p:spPr>
          <a:xfrm>
            <a:off x="7285959" y="2707005"/>
            <a:ext cx="2792730" cy="1443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rgbClr val="000000">
                    <a:alpha val="100000"/>
                  </a:srgbClr>
                </a:solidFill>
                <a:latin typeface="Microsoft Yahei"/>
                <a:ea typeface="Microsoft Yahei"/>
                <a:cs typeface="Microsoft Yahei"/>
              </a:rPr>
              <a:t>目录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D3816D">
                    <a:alpha val="100000"/>
                  </a:srgbClr>
                </a:solidFill>
                <a:latin typeface="Microsoft Yahei"/>
                <a:ea typeface="Microsoft Yahei"/>
                <a:cs typeface="Microsoft Yahei"/>
              </a:rPr>
              <a:t>01</a:t>
            </a:r>
          </a:p>
        </p:txBody>
      </p:sp>
      <p:sp>
        <p:nvSpPr>
          <p:cNvPr id="3" name="TextBox 3"/>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3306" r="13306"/>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当前，数字化技术正在全球范围内快速发展，对各行各业产生了深远的影响。工程设计档案作为工程建设过程中的重要资料，其数字化管理已成为行业发展的必然趋势。</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数字化趋势</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随着工程建设项目的增多和复杂化，传统的档案管理方式已无法满足行业对高效、便捷、安全等方面的需求。数字化管理能够提高档案利用效率，降低管理成本，为行业发展带来新的机遇。</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行业需求</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本报告旨在对工程设计档案数字化过程中可能遇到的问题进行深入分析，包括技术、管理、法律等方面的问题。</a:t>
            </a:r>
          </a:p>
        </p:txBody>
      </p:sp>
      <p:pic>
        <p:nvPicPr>
          <p:cNvPr id="6" name="Picture 6"/>
          <p:cNvPicPr>
            <a:picLocks noChangeAspect="1"/>
          </p:cNvPicPr>
          <p:nvPr/>
        </p:nvPicPr>
        <p:blipFill>
          <a:blip r:embed="rId2"/>
          <a:srcRect l="10000" r="100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分析问题</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针对这些问题，本报告将提出相应的解决方案和建议，为工程设计档案数字化的顺利实施提供参考。</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提供解决方案</a:t>
            </a:r>
          </a:p>
        </p:txBody>
      </p:sp>
      <p:pic>
        <p:nvPicPr>
          <p:cNvPr id="10" name="Picture 10"/>
          <p:cNvPicPr>
            <a:picLocks noChangeAspect="1"/>
          </p:cNvPicPr>
          <p:nvPr/>
        </p:nvPicPr>
        <p:blipFill>
          <a:blip r:embed="rId3"/>
          <a:srcRect l="12476" r="12476"/>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通过分析和解决问题，本报告希望推动工程设计档案数字化管理的进步，提高行业整体的效率和竞争力。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推动行业发展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D3816D">
                    <a:alpha val="100000"/>
                  </a:srgbClr>
                </a:solidFill>
                <a:latin typeface="Microsoft Yahei"/>
                <a:ea typeface="Microsoft Yahei"/>
                <a:cs typeface="Microsoft Yahei"/>
              </a:rPr>
              <a:t>02</a:t>
            </a:r>
          </a:p>
        </p:txBody>
      </p:sp>
      <p:sp>
        <p:nvSpPr>
          <p:cNvPr id="3" name="TextBox 3"/>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Microsoft Yahei"/>
                <a:ea typeface="Microsoft Yahei"/>
                <a:cs typeface="Microsoft Yahei"/>
              </a:rPr>
              <a:t>工程设计档案数字化的意义</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通过数字化技术，可以将工程设计档案转化为电子文档，实现快速检索和高效利用，提高档案管理的效率和便捷性。</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数字化有利于档案的快速检索和高效利用</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数字化技术可以实现档案信息的规范化和标准化管理，提高档案管理的专业性和科学性。</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数字化有利于档案的规范化和标准化管理</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提高档案管理效率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数字化有利于档案的长期保存</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数字化技术可以将工程设计档案以电子文档的形式保存在计算机等存储设备中，避免了传统纸质档案易受损、易丢失等问题，有利于档案的长期保存。</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数字化有利于档案的传承和共享</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通过数字化技术，可以实现工程设计档案的数字化复制和备份，方便档案的传承和共享，促进工程设计知识的传播和交流。</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10000" b="10000"/>
          <a:stretch>
            <a:fillRect/>
          </a:stretch>
        </p:blipFill>
        <p:spPr>
          <a:xfrm>
            <a:off x="7803289" y="1299241"/>
            <a:ext cx="3679824" cy="4906432"/>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便于档案保存与传承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数字化是工程设计行业发展的必然趋势</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随着数字化技术的不断发展和普及，工程设计行业也面临着数字化转型的必然趋势。实现工程设计档案的数字化管理，是工程设计行业数字化发展的重要组成部分。</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数字化有利于提高工程设计行业的竞争力</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实现工程设计档案的数字化管理，可以提高工程设计行业的信息化水平和管理效率，进而提高行业的整体竞争力。同时，数字化技术还可以为工程设计提供更加精准、高效的设计工具和方法，推动工程设计行业的创新和发展。</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促进工程设计行业数字化发展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D3816D">
                    <a:alpha val="100000"/>
                  </a:srgbClr>
                </a:solidFill>
                <a:latin typeface="Microsoft Yahei"/>
                <a:ea typeface="Microsoft Yahei"/>
                <a:cs typeface="Microsoft Yahei"/>
              </a:rPr>
              <a:t>03</a:t>
            </a:r>
          </a:p>
        </p:txBody>
      </p:sp>
      <p:sp>
        <p:nvSpPr>
          <p:cNvPr id="3" name="TextBox 3"/>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Microsoft Yahei"/>
                <a:ea typeface="Microsoft Yahei"/>
                <a:cs typeface="Microsoft Yahei"/>
              </a:rPr>
              <a:t>工程设计档案数字化的现状及问题</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数字化程度不足</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数字化覆盖率低</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当前，许多工程设计档案仍停留在纸质或传统电子文档阶段，数字化覆盖率较低，导致档案信息的检索、利用和共享存在诸多不便。</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数字化深度不够</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部分工程设计档案虽已进行数字化处理，但仅停留在表面层次，如简单的扫描或拍照，缺乏深度的信息提取和结构化处理，无法满足高效利用的需求。</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不同的工程设计单位或部门在数字化过程中采用的格式标准不一致，导致数字化后的档案信息难以兼容和互通，增加了信息整合的难度。</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缺乏统一的元数据标准，使得工程设计档案在数字化过程中的信息描述和组织存在混乱，不利于信息的检索和利用。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数字化标准不统一</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元数据标准缺失</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格式标准不统一</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数据安全问题突</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工程设计档案往往涉及机密和敏感信息，数字化过程中若缺乏有效的安全防护措施，容易导致数据泄露或被非法访问。</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数据泄露风险</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数字化档案的存储和管理若不当，可能面临数据损坏和丢失的风险，对工程设计工作造成严重影响。</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数据损坏和丢失</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https://d.book118.com/568034113006006032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B35F4B"/>
      </a:accent1>
      <a:accent2>
        <a:srgbClr val="CCA37B"/>
      </a:accent2>
      <a:accent3>
        <a:srgbClr val="997262"/>
      </a:accent3>
      <a:accent4>
        <a:srgbClr val="B3A36B"/>
      </a:accent4>
      <a:accent5>
        <a:srgbClr val="564741"/>
      </a:accent5>
      <a:accent6>
        <a:srgbClr val="9899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2024-09-09T06:02:08.632</cp:lastPrinted>
  <dcterms:created xsi:type="dcterms:W3CDTF">2024-09-08T22:02:08Z</dcterms:created>
  <dcterms:modified xsi:type="dcterms:W3CDTF">2024-09-08T22:02:10Z</dcterms:modified>
</cp:coreProperties>
</file>