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AD4CD6A-1EA3-44DD-BD63-F644A7CB419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314B9-52BC-4A06-B80B-C20EF3E29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F7002-DA71-4B2B-A2F0-AD133C5D7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7137C-87D6-4863-B4F4-59D81CF46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5094C-0EE5-4805-B57A-7BB41241B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2CBCF7-9633-419F-80A5-DB171FB63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63F691-66D5-47CB-AD8D-28DF21450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BD7FA3-14FE-44F5-B1F9-C93661FE3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3E951-4CFC-490C-8D91-A77BD4FAB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039CD-B4B5-4B29-8B70-8B1FDD16A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0BE84-BD2F-4603-9B97-D19D337A9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57875-6FD8-4BBB-B215-E98BC0D46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E11B1FF-43D5-4FCD-B6B8-76E14CA2A3F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D6D34FB-1824-41DD-9D33-3B9B3031E32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37034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设备操作技术的标准化与规范化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设备操作标准的制定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设备操作规范的执行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标准化与规范化的案例分析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未来发展趋势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定义与概念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什么是设备操作技术的标准化与规范化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内容概要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本章内容概述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为什么需要进行标准化与规范化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标准化的意义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标准化可以有效提高设备操作的效率和安全性，减少操作人员的培训成本，同时促进设备之间的互操作性。通过制定统一的操作标准，可以为设备操作提供指导和依据，确保操作的准确性和稳定性。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统一规范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规范化的重要性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确保设备操作一致性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操作安全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降低人为操作错误的风险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设备维护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提高设备的可维护性和可靠性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标准化与规范化的区别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标准化是制定一系列统一的操作标准，为设备操作提供基准指导；规范化则是按照这些标准进行具体操作细节，确保所有操作人员的行为一致，并减少操作过程中的失误风险。两者相辅相成，共同促进设备操作技术的提升与规范化管理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13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设备操作标准的制定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确定标准的范围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在制定设备操作标准时，首先需要明确标准所涵盖的范围。这涉及确定标准应该覆盖的具体方面，以及标准适用的对象和范围。只有明确了范围，才能确保标准的制定和执行符合相关要求。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3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关键步骤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制定标准的流程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搜集相关资料和信息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重要环节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制定初稿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必不可少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征求意见和反馈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最终确定标准文档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标准的审批和发布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审核流程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审查标准文档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正式发布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发布标准文档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最终通过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审批标准文档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更新标准文档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修订内容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更新版本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审核流程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维护标准的实施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培训人员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监督执行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修正问题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标准的更新和维护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定期检讨标准的适用性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调查需求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收集反馈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设备操作标准的制定对企业的重要性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制定和执行设备操作标准对企业的生产安全和效率至关重要。只有标准化和规范化的操作流程，才能保障设备的正常运行，提高生产质量，减少安全事故发生率，为企业的可持续发展提供保障。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设备操作规范的执行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制定操作规范文档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在制定操作规范文档时，需要根据相关标准和要求，详细描述操作流程、注意事项以及应急处理措施。操作规范文档的编写需要严谨，确保操作人员能够清晰理解并正确执行其中的规定。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2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详细操作规范解读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培训操作人员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培训内容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确保操作人员理解规范内容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目的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结合实际操作演练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检验培训效果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效果评估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监督与检查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建立完善的监督与检查机制，能够有效确保设备操作规范的执行。通过定期检查操作执行情况，及时发现问题并采取措施解决，提高操作的规范化水平。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培训操作人员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模拟演练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定期更新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加强应急意识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应急装备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准备充足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易于取用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实时更新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应急响应流程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快速响应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高效处理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事后总结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处理异常情况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应急处理方案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提前制定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明确责任人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紧急通讯方式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规范制度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规范执行关键点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制度落实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全面监督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监督检查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明确程序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操作程序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专业素养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人员素质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https://d.book118.com/568037034011006050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设备操作技术的标准化与规范化</vt:lpstr>
      <vt:lpstr>目录</vt:lpstr>
      <vt:lpstr>第1章 简介</vt:lpstr>
      <vt:lpstr>介绍</vt:lpstr>
      <vt:lpstr>标准化的意义</vt:lpstr>
      <vt:lpstr>规范化的重要性</vt:lpstr>
      <vt:lpstr> </vt:lpstr>
      <vt:lpstr>第2章 设备操作标准的制定</vt:lpstr>
      <vt:lpstr> </vt:lpstr>
      <vt:lpstr>制定标准的流程</vt:lpstr>
      <vt:lpstr>标准的审批和发布</vt:lpstr>
      <vt:lpstr>标准的更新和维护</vt:lpstr>
      <vt:lpstr>设备操作标准的制定对企业的重要性</vt:lpstr>
      <vt:lpstr>第3章 设备操作规范的执行</vt:lpstr>
      <vt:lpstr> </vt:lpstr>
      <vt:lpstr>培训操作人员</vt:lpstr>
      <vt:lpstr> </vt:lpstr>
      <vt:lpstr>处理异常情况</vt:lpstr>
      <vt:lpstr>规范执行关键点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2024-09-29T15:05:18.394</cp:lastPrinted>
  <dcterms:created xsi:type="dcterms:W3CDTF">2024-09-29T07:05:18Z</dcterms:created>
  <dcterms:modified xsi:type="dcterms:W3CDTF">2024-09-29T07:05:22Z</dcterms:modified>
</cp:coreProperties>
</file>