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B6AA8CE-D754-44EC-9B74-83C4026699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EA449E-8EF1-4B47-8EE4-A35C861BAC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BB5D72F-FA28-4559-9452-0678D5B188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B7C9942-B83A-47D1-BEDA-502FA035C4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481DBA2-3D1C-4AAD-9369-69D25E037A1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B5DF4A1-BA05-46A5-96F7-E87C3C39FD9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6263A6D-EDFB-4F61-90F4-17A264202A5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731F84-A9A3-47CC-869C-FB82448C05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419E61-040F-40A6-8DFB-272428402F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6F6EB6-2C1C-482A-BEB3-587AA418CB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E12AE1-5DEA-45B4-B9C4-DD83593154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8037052113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脑机接口在肢体康复中的应用研究</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脑机接口技术概览
脑机接口技术在肢体康复中的应用基础
脑机接口技术在肢体康复中的应用现状
脑机接口技术在肢体康复中的潜在挑战
脑机接口技术在肢体康复中的应用展望
脑机接口技术在肢体康复中的伦理和社会影响
脑机接口技术在肢体康复中的技术发展趋势
脑机接口技术在肢体康复中的应用研究结论和展望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脑机接口技术概览</a:t>
            </a:r>
          </a:p>
        </p:txBody>
      </p:sp>
      <p:sp>
        <p:nvSpPr>
          <p:cNvPr id="3" name="Subtitle 2"/>
          <p:cNvSpPr>
            <a:spLocks noGrp="1"/>
          </p:cNvSpPr>
          <p:nvPr>
            <p:ph type="subTitle" idx="1"/>
          </p:nvPr>
        </p:nvSpPr>
        <p:spPr/>
        <p:txBody>
          <a:bodyPr/>
          <a:lstStyle/>
          <a:p>
            <a:r>
              <a:t>脑机接口在肢体康复中的应用研究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#.脑机接口技术概览</a:t>
            </a:r>
          </a:p>
        </p:txBody>
      </p:sp>
      <p:sp>
        <p:nvSpPr>
          <p:cNvPr id="3" name="Text Placeholder 2"/>
          <p:cNvSpPr>
            <a:spLocks noGrp="1"/>
          </p:cNvSpPr>
          <p:nvPr>
            <p:ph type="body" idx="1"/>
          </p:nvPr>
        </p:nvSpPr>
        <p:spPr/>
        <p:txBody>
          <a:bodyPr/>
          <a:lstStyle/>
          <a:p>
            <a:r>
              <a:t>脑机接口概述：</a:t>
            </a:r>
          </a:p>
        </p:txBody>
      </p:sp>
      <p:sp>
        <p:nvSpPr>
          <p:cNvPr id="4" name="Content Placeholder 3"/>
          <p:cNvSpPr>
            <a:spLocks noGrp="1"/>
          </p:cNvSpPr>
          <p:nvPr>
            <p:ph sz="half" idx="2"/>
          </p:nvPr>
        </p:nvSpPr>
        <p:spPr/>
        <p:txBody>
          <a:bodyPr/>
          <a:lstStyle/>
          <a:p>
            <a:r>
              <a:t>1. 脑机接口（Brain-Computer Interface，BCI）是一种能够建立大脑与计算机或其他电子设备之间交互的新兴技术，实现信息共享、控制和反馈。</a:t>
            </a:r>
          </a:p>
          <a:p>
            <a:r>
              <a:t>2. BCI系统通过植入或佩戴传感设备来采集脑电信号，并将其转换为控制信号，从而实现对外部设备的控制。</a:t>
            </a:r>
          </a:p>
          <a:p>
            <a:r>
              <a:t>3. BCI具有广阔的应用前景，包括肢体康复、神经疾病治疗、虚拟现实、人机交互等。</a:t>
            </a:r>
          </a:p>
        </p:txBody>
      </p:sp>
      <p:sp>
        <p:nvSpPr>
          <p:cNvPr id="5" name="Text Placeholder 4"/>
          <p:cNvSpPr>
            <a:spLocks noGrp="1"/>
          </p:cNvSpPr>
          <p:nvPr>
            <p:ph type="body" idx="3"/>
          </p:nvPr>
        </p:nvSpPr>
        <p:spPr/>
        <p:txBody>
          <a:bodyPr/>
          <a:lstStyle/>
          <a:p>
            <a:r>
              <a:t>脑机接口技术分类：</a:t>
            </a:r>
          </a:p>
        </p:txBody>
      </p:sp>
      <p:sp>
        <p:nvSpPr>
          <p:cNvPr id="6" name="Content Placeholder 5"/>
          <p:cNvSpPr>
            <a:spLocks noGrp="1"/>
          </p:cNvSpPr>
          <p:nvPr>
            <p:ph sz="half" idx="4"/>
          </p:nvPr>
        </p:nvSpPr>
        <p:spPr/>
        <p:txBody>
          <a:bodyPr/>
          <a:lstStyle/>
          <a:p>
            <a:r>
              <a:t>1. 侵入式BCI：传感器植入大脑皮层或皮质下结构，具有高信噪比和高时间分辨率，但存在手术风险和伦理问题。</a:t>
            </a:r>
          </a:p>
          <a:p>
            <a:r>
              <a:t>2. 非侵入式BCI：传感器置于头皮表面，更为安全和易于使用，但信噪比和时间分辨率较低。</a:t>
            </a:r>
          </a:p>
          <a:p>
            <a:r>
              <a:t>3. 半侵入式BCI：传感器植入颅骨表面，介于侵入式和非侵入式之间，兼具一定安全性、易用性和良好信号质量。</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#.脑机接口技术概览</a:t>
            </a:r>
          </a:p>
        </p:txBody>
      </p:sp>
      <p:sp>
        <p:nvSpPr>
          <p:cNvPr id="3" name="Text Placeholder 2"/>
          <p:cNvSpPr>
            <a:spLocks noGrp="1"/>
          </p:cNvSpPr>
          <p:nvPr>
            <p:ph type="body" idx="1"/>
          </p:nvPr>
        </p:nvSpPr>
        <p:spPr/>
        <p:txBody>
          <a:bodyPr/>
          <a:lstStyle/>
          <a:p>
            <a:r>
              <a:t>脑机接口信号处理：</a:t>
            </a:r>
          </a:p>
        </p:txBody>
      </p:sp>
      <p:sp>
        <p:nvSpPr>
          <p:cNvPr id="4" name="Content Placeholder 3"/>
          <p:cNvSpPr>
            <a:spLocks noGrp="1"/>
          </p:cNvSpPr>
          <p:nvPr>
            <p:ph sz="half" idx="2"/>
          </p:nvPr>
        </p:nvSpPr>
        <p:spPr/>
        <p:txBody>
          <a:bodyPr/>
          <a:lstStyle/>
          <a:p>
            <a:r>
              <a:t>1. 脑电信号采集：使用脑电图仪或其他传感设备采集大脑电活动信号，并将其数字化。</a:t>
            </a:r>
          </a:p>
          <a:p>
            <a:r>
              <a:t>2. 信号预处理：对采集到的脑电信号进行预处理，去除噪声和干扰，提高信号质量。</a:t>
            </a:r>
          </a:p>
          <a:p>
            <a:r>
              <a:t>3. 特征提取：从预处理后的信号中提取与控制任务相关的特征信息，以降低数据维度。</a:t>
            </a:r>
          </a:p>
        </p:txBody>
      </p:sp>
      <p:sp>
        <p:nvSpPr>
          <p:cNvPr id="5" name="Text Placeholder 4"/>
          <p:cNvSpPr>
            <a:spLocks noGrp="1"/>
          </p:cNvSpPr>
          <p:nvPr>
            <p:ph type="body" idx="3"/>
          </p:nvPr>
        </p:nvSpPr>
        <p:spPr/>
        <p:txBody>
          <a:bodyPr/>
          <a:lstStyle/>
          <a:p>
            <a:r>
              <a:t>脑机接口控制算法：</a:t>
            </a:r>
          </a:p>
        </p:txBody>
      </p:sp>
      <p:sp>
        <p:nvSpPr>
          <p:cNvPr id="6" name="Content Placeholder 5"/>
          <p:cNvSpPr>
            <a:spLocks noGrp="1"/>
          </p:cNvSpPr>
          <p:nvPr>
            <p:ph sz="half" idx="4"/>
          </p:nvPr>
        </p:nvSpPr>
        <p:spPr/>
        <p:txBody>
          <a:bodyPr/>
          <a:lstStyle/>
          <a:p>
            <a:r>
              <a:t>1. 监督学习算法：通过训练监督学习模型，建立脑电信号与控制指令之间的映射关系，实现脑控。</a:t>
            </a:r>
          </a:p>
          <a:p>
            <a:r>
              <a:t>2. 无监督学习算法：利用无监督学习算法发现脑电信号中的潜在结构和模式，并从中提取控制指令。</a:t>
            </a:r>
          </a:p>
          <a:p>
            <a:r>
              <a:t>3. 混合算法：结合监督学习和无监督学习算法，提高BCI系统的性能和鲁棒性。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#.脑机接口技术概览</a:t>
            </a:r>
          </a:p>
        </p:txBody>
      </p:sp>
      <p:sp>
        <p:nvSpPr>
          <p:cNvPr id="3" name="Text Placeholder 2"/>
          <p:cNvSpPr>
            <a:spLocks noGrp="1"/>
          </p:cNvSpPr>
          <p:nvPr>
            <p:ph type="body" idx="1"/>
          </p:nvPr>
        </p:nvSpPr>
        <p:spPr/>
        <p:txBody>
          <a:bodyPr/>
          <a:lstStyle/>
          <a:p>
            <a:r>
              <a:t>脑机接口反馈方式：</a:t>
            </a:r>
          </a:p>
        </p:txBody>
      </p:sp>
      <p:sp>
        <p:nvSpPr>
          <p:cNvPr id="4" name="Content Placeholder 3"/>
          <p:cNvSpPr>
            <a:spLocks noGrp="1"/>
          </p:cNvSpPr>
          <p:nvPr>
            <p:ph sz="half" idx="2"/>
          </p:nvPr>
        </p:nvSpPr>
        <p:spPr/>
        <p:txBody>
          <a:bodyPr/>
          <a:lstStyle/>
          <a:p>
            <a:r>
              <a:t>1. 视觉反馈：将控制指令转换为视觉信号，如屏幕上的光标或虚拟肢体，提供反馈信息。</a:t>
            </a:r>
          </a:p>
          <a:p>
            <a:r>
              <a:t>2. 听觉反馈：将控制指令转换为听觉信号，如音调或声音，提供反馈信息。</a:t>
            </a:r>
          </a:p>
          <a:p>
            <a:r>
              <a:t>3. 触觉反馈：将控制指令转换为触觉信号，如振动或压力，提供反馈信息。</a:t>
            </a:r>
          </a:p>
        </p:txBody>
      </p:sp>
      <p:sp>
        <p:nvSpPr>
          <p:cNvPr id="5" name="Text Placeholder 4"/>
          <p:cNvSpPr>
            <a:spLocks noGrp="1"/>
          </p:cNvSpPr>
          <p:nvPr>
            <p:ph type="body" idx="3"/>
          </p:nvPr>
        </p:nvSpPr>
        <p:spPr/>
        <p:txBody>
          <a:bodyPr/>
          <a:lstStyle/>
          <a:p>
            <a:r>
              <a:t>脑机接口应用：</a:t>
            </a:r>
          </a:p>
        </p:txBody>
      </p:sp>
      <p:sp>
        <p:nvSpPr>
          <p:cNvPr id="6" name="Content Placeholder 5"/>
          <p:cNvSpPr>
            <a:spLocks noGrp="1"/>
          </p:cNvSpPr>
          <p:nvPr>
            <p:ph sz="half" idx="4"/>
          </p:nvPr>
        </p:nvSpPr>
        <p:spPr/>
        <p:txBody>
          <a:bodyPr/>
          <a:lstStyle/>
          <a:p>
            <a:r>
              <a:t>1. 肢体康复：利用BCI技术帮助肢体残疾患者恢复运动功能，控制义肢或外骨骼。</a:t>
            </a:r>
          </a:p>
          <a:p>
            <a:r>
              <a:t>2. 神经疾病治疗：利用BCI技术治疗神经系统疾病，如帕金森病、癫痫和卒中。</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脑机接口技术在肢体康复中的应用基础</a:t>
            </a:r>
          </a:p>
        </p:txBody>
      </p:sp>
      <p:sp>
        <p:nvSpPr>
          <p:cNvPr id="3" name="Subtitle 2"/>
          <p:cNvSpPr>
            <a:spLocks noGrp="1"/>
          </p:cNvSpPr>
          <p:nvPr>
            <p:ph type="subTitle" idx="1"/>
          </p:nvPr>
        </p:nvSpPr>
        <p:spPr/>
        <p:txBody>
          <a:bodyPr/>
          <a:lstStyle/>
          <a:p>
            <a:r>
              <a:t>脑机接口在肢体康复中的应用研究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#.脑机接口技术在肢体康复中的应用基础</a:t>
            </a:r>
          </a:p>
        </p:txBody>
      </p:sp>
      <p:sp>
        <p:nvSpPr>
          <p:cNvPr id="3" name="Text Placeholder 2"/>
          <p:cNvSpPr>
            <a:spLocks noGrp="1"/>
          </p:cNvSpPr>
          <p:nvPr>
            <p:ph type="body" idx="1"/>
          </p:nvPr>
        </p:nvSpPr>
        <p:spPr/>
        <p:txBody>
          <a:bodyPr/>
          <a:lstStyle/>
          <a:p>
            <a:r>
              <a:t>脑机接口技术的概念及其发展历史：</a:t>
            </a:r>
          </a:p>
        </p:txBody>
      </p:sp>
      <p:sp>
        <p:nvSpPr>
          <p:cNvPr id="4" name="Content Placeholder 3"/>
          <p:cNvSpPr>
            <a:spLocks noGrp="1"/>
          </p:cNvSpPr>
          <p:nvPr>
            <p:ph sz="half" idx="2"/>
          </p:nvPr>
        </p:nvSpPr>
        <p:spPr/>
        <p:txBody>
          <a:bodyPr/>
          <a:lstStyle/>
          <a:p>
            <a:r>
              <a:t>1. 脑机接口技术是指在人或动物脑与外部设备之间建立直接连接的通信系统，实现信息交换，从而控制或辅助大脑功能。</a:t>
            </a:r>
          </a:p>
          <a:p>
            <a:r>
              <a:t>2. 脑机接口技术的提出可以追溯到20世纪50年代，当时，美国神经生物学家格雷·沃尔特进行了第一个动物脑机接口实验，通过电刺激猫的听觉皮层来控制猫的行为。</a:t>
            </a:r>
          </a:p>
          <a:p>
            <a:r>
              <a:t>3. 20世纪60年代，美国神经科学家何塞·德尔加多在这一领域取得了突破，他研制出一种可以远程控制动物行为的植入式脑机接口设备。</a:t>
            </a:r>
          </a:p>
        </p:txBody>
      </p:sp>
      <p:sp>
        <p:nvSpPr>
          <p:cNvPr id="5" name="Text Placeholder 4"/>
          <p:cNvSpPr>
            <a:spLocks noGrp="1"/>
          </p:cNvSpPr>
          <p:nvPr>
            <p:ph type="body" idx="3"/>
          </p:nvPr>
        </p:nvSpPr>
        <p:spPr/>
        <p:txBody>
          <a:bodyPr/>
          <a:lstStyle/>
          <a:p>
            <a:r>
              <a:t>脑机接口技术的原理和分类：</a:t>
            </a:r>
          </a:p>
        </p:txBody>
      </p:sp>
      <p:sp>
        <p:nvSpPr>
          <p:cNvPr id="6" name="Content Placeholder 5"/>
          <p:cNvSpPr>
            <a:spLocks noGrp="1"/>
          </p:cNvSpPr>
          <p:nvPr>
            <p:ph sz="half" idx="4"/>
          </p:nvPr>
        </p:nvSpPr>
        <p:spPr/>
        <p:txBody>
          <a:bodyPr/>
          <a:lstStyle/>
          <a:p>
            <a:r>
              <a:t>1. 脑机接口技术的工作原理是将大脑产生的神经信号记录下来，并将其转化为计算机可以理解的数字信号，然后通过计算机进行处理和分析，最后通过执行器将处理结果反馈给大脑。</a:t>
            </a:r>
          </a:p>
          <a:p>
            <a:r>
              <a:t>2. 脑机接口技术可以分为有创脑机接口技术和无创脑机接口技术两大类。</a:t>
            </a:r>
          </a:p>
          <a:p>
            <a:r>
              <a:t>3. 有创脑机接口技术是指需要外科手术植入设备到大脑中，而无创脑机接口技术则不需要外科手术，只需将设备放置在头皮表面即可。</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#.脑机接口技术在肢体康复中的应用基础</a:t>
            </a:r>
          </a:p>
        </p:txBody>
      </p:sp>
      <p:sp>
        <p:nvSpPr>
          <p:cNvPr id="3" name="Text Placeholder 2"/>
          <p:cNvSpPr>
            <a:spLocks noGrp="1"/>
          </p:cNvSpPr>
          <p:nvPr>
            <p:ph type="body" idx="1"/>
          </p:nvPr>
        </p:nvSpPr>
        <p:spPr/>
        <p:txBody>
          <a:bodyPr/>
          <a:lstStyle/>
          <a:p>
            <a:r>
              <a:t>脑机接口技术在肢体康复中的应用：</a:t>
            </a:r>
          </a:p>
        </p:txBody>
      </p:sp>
      <p:sp>
        <p:nvSpPr>
          <p:cNvPr id="4" name="Content Placeholder 3"/>
          <p:cNvSpPr>
            <a:spLocks noGrp="1"/>
          </p:cNvSpPr>
          <p:nvPr>
            <p:ph sz="half" idx="2"/>
          </p:nvPr>
        </p:nvSpPr>
        <p:spPr/>
        <p:txBody>
          <a:bodyPr/>
          <a:lstStyle/>
          <a:p>
            <a:r>
              <a:t>1. 脑机接口技术在肢体康复中的应用主要集中在中风、脊髓损伤、截肢等疾病或损伤导致的运动功能障碍的康复治疗。</a:t>
            </a:r>
          </a:p>
          <a:p>
            <a:r>
              <a:t>2. 脑机接口技术可以帮助患者恢复肢体的运动功能，提高患者的生活质量，减少护理负担。</a:t>
            </a:r>
          </a:p>
          <a:p>
            <a:r>
              <a:t>3. 脑机接口技术在肢体康复中的应用前景广阔，随着技术的不断发展，其应用范围将会进一步扩大。</a:t>
            </a:r>
          </a:p>
        </p:txBody>
      </p:sp>
      <p:sp>
        <p:nvSpPr>
          <p:cNvPr id="5" name="Text Placeholder 4"/>
          <p:cNvSpPr>
            <a:spLocks noGrp="1"/>
          </p:cNvSpPr>
          <p:nvPr>
            <p:ph type="body" idx="3"/>
          </p:nvPr>
        </p:nvSpPr>
        <p:spPr/>
        <p:txBody>
          <a:bodyPr/>
          <a:lstStyle/>
          <a:p>
            <a:r>
              <a:t>脑机接口技术在肢体康复中的研究进展：</a:t>
            </a:r>
          </a:p>
        </p:txBody>
      </p:sp>
      <p:sp>
        <p:nvSpPr>
          <p:cNvPr id="6" name="Content Placeholder 5"/>
          <p:cNvSpPr>
            <a:spLocks noGrp="1"/>
          </p:cNvSpPr>
          <p:nvPr>
            <p:ph sz="half" idx="4"/>
          </p:nvPr>
        </p:nvSpPr>
        <p:spPr/>
        <p:txBody>
          <a:bodyPr/>
          <a:lstStyle/>
          <a:p>
            <a:r>
              <a:t>1. 脑机接口技术在肢体康复中的研究进展主要集中在设备的研发、算法的改进、应用效果的评估等方面。</a:t>
            </a:r>
          </a:p>
          <a:p>
            <a:r>
              <a:t>2. 在设备研发方面，研究人员开发出了各种各样的脑机接口设备，包括有创脑机接口设备和无创脑机接口设备。</a:t>
            </a:r>
          </a:p>
          <a:p>
            <a:r>
              <a:t>3. 在算法改进方面，研究人员开发出了各种各样的脑机接口信号处理算法，以提高脑机接口设备的性能。</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#.脑机接口技术在肢体康复中的应用基础</a:t>
            </a:r>
          </a:p>
        </p:txBody>
      </p:sp>
      <p:sp>
        <p:nvSpPr>
          <p:cNvPr id="3" name="Text Placeholder 2"/>
          <p:cNvSpPr>
            <a:spLocks noGrp="1"/>
          </p:cNvSpPr>
          <p:nvPr>
            <p:ph type="body" idx="1"/>
          </p:nvPr>
        </p:nvSpPr>
        <p:spPr/>
        <p:txBody>
          <a:bodyPr/>
          <a:lstStyle/>
          <a:p>
            <a:r>
              <a:t>脑机接口技术在肢体康复中的应用挑战：</a:t>
            </a:r>
          </a:p>
        </p:txBody>
      </p:sp>
      <p:sp>
        <p:nvSpPr>
          <p:cNvPr id="4" name="Content Placeholder 3"/>
          <p:cNvSpPr>
            <a:spLocks noGrp="1"/>
          </p:cNvSpPr>
          <p:nvPr>
            <p:ph sz="half" idx="2"/>
          </p:nvPr>
        </p:nvSpPr>
        <p:spPr/>
        <p:txBody>
          <a:bodyPr/>
          <a:lstStyle/>
          <a:p>
            <a:r>
              <a:t>1. 脑机接口技术在肢体康复中的应用面临着许多挑战，包括伦理问题、技术问题、安全性问题等。</a:t>
            </a:r>
          </a:p>
          <a:p>
            <a:r>
              <a:t>2. 伦理问题主要集中在对人脑的侵入性、患者的知情同意、数据的隐私和安全等方面。</a:t>
            </a:r>
          </a:p>
          <a:p>
            <a:r>
              <a:t>3. 技术问题主要集中在设备的可靠性、信号的质量、算法的准确性等方面。</a:t>
            </a:r>
          </a:p>
        </p:txBody>
      </p:sp>
      <p:sp>
        <p:nvSpPr>
          <p:cNvPr id="5" name="Text Placeholder 4"/>
          <p:cNvSpPr>
            <a:spLocks noGrp="1"/>
          </p:cNvSpPr>
          <p:nvPr>
            <p:ph type="body" idx="3"/>
          </p:nvPr>
        </p:nvSpPr>
        <p:spPr/>
        <p:txBody>
          <a:bodyPr/>
          <a:lstStyle/>
          <a:p>
            <a:r>
              <a:t>脑机接口技术在肢体康复中的发展趋势：</a:t>
            </a:r>
          </a:p>
        </p:txBody>
      </p:sp>
      <p:sp>
        <p:nvSpPr>
          <p:cNvPr id="6" name="Content Placeholder 5"/>
          <p:cNvSpPr>
            <a:spLocks noGrp="1"/>
          </p:cNvSpPr>
          <p:nvPr>
            <p:ph sz="half" idx="4"/>
          </p:nvPr>
        </p:nvSpPr>
        <p:spPr/>
        <p:txBody>
          <a:bodyPr/>
          <a:lstStyle/>
          <a:p>
            <a:r>
              <a:t>1. 脑机接口技术在肢体康复中的发展趋势主要集中在微创化、小型化、无线化、智能化等方面。</a:t>
            </a:r>
          </a:p>
          <a:p>
            <a:r>
              <a:t>2. 微创化是指减少设备对大脑的损伤，小型化是指减小设备的体积，无线化是指摆脱导线的束缚，智能化是指设备能够自动学习和适应患者的需要。</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脑机接口技术在肢体康复中的应用现状</a:t>
            </a:r>
          </a:p>
        </p:txBody>
      </p:sp>
      <p:sp>
        <p:nvSpPr>
          <p:cNvPr id="3" name="Subtitle 2"/>
          <p:cNvSpPr>
            <a:spLocks noGrp="1"/>
          </p:cNvSpPr>
          <p:nvPr>
            <p:ph type="subTitle" idx="1"/>
          </p:nvPr>
        </p:nvSpPr>
        <p:spPr/>
        <p:txBody>
          <a:bodyPr/>
          <a:lstStyle/>
          <a:p>
            <a:r>
              <a:t>脑机接口在肢体康复中的应用研究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脑机接口技术在肢体康复中的应用现状</a:t>
            </a:r>
          </a:p>
        </p:txBody>
      </p:sp>
      <p:sp>
        <p:nvSpPr>
          <p:cNvPr id="3" name="Text Placeholder 2"/>
          <p:cNvSpPr>
            <a:spLocks noGrp="1"/>
          </p:cNvSpPr>
          <p:nvPr>
            <p:ph type="body" idx="1"/>
          </p:nvPr>
        </p:nvSpPr>
        <p:spPr/>
        <p:txBody>
          <a:bodyPr/>
          <a:lstStyle/>
          <a:p>
            <a:r>
              <a:t>脑机接口技术概述</a:t>
            </a:r>
          </a:p>
        </p:txBody>
      </p:sp>
      <p:sp>
        <p:nvSpPr>
          <p:cNvPr id="4" name="Content Placeholder 3"/>
          <p:cNvSpPr>
            <a:spLocks noGrp="1"/>
          </p:cNvSpPr>
          <p:nvPr>
            <p:ph sz="half" idx="2"/>
          </p:nvPr>
        </p:nvSpPr>
        <p:spPr/>
        <p:txBody>
          <a:bodyPr/>
          <a:lstStyle/>
          <a:p>
            <a:r>
              <a:t>1. 脑机接口技术是一种通过采集、处理和利用脑电信号，从而建立人与计算机之间直接交互的新兴技术。</a:t>
            </a:r>
          </a:p>
          <a:p>
            <a:r>
              <a:t>2. 脑机接口技术在肢体康复中的应用主要集中在运动功能恢复，包括脑控假肢、脑控外骨骼和脑控康复机器人等。</a:t>
            </a:r>
          </a:p>
          <a:p>
            <a:r>
              <a:t>3. 脑机接口技术在肢体康复中的应用具有显著优势，包括非侵入性、实时性、反馈性、可塑性等。</a:t>
            </a:r>
          </a:p>
        </p:txBody>
      </p:sp>
      <p:sp>
        <p:nvSpPr>
          <p:cNvPr id="5" name="Text Placeholder 4"/>
          <p:cNvSpPr>
            <a:spLocks noGrp="1"/>
          </p:cNvSpPr>
          <p:nvPr>
            <p:ph type="body" idx="3"/>
          </p:nvPr>
        </p:nvSpPr>
        <p:spPr/>
        <p:txBody>
          <a:bodyPr/>
          <a:lstStyle/>
          <a:p>
            <a:r>
              <a:t>运动想象训练</a:t>
            </a:r>
          </a:p>
        </p:txBody>
      </p:sp>
      <p:sp>
        <p:nvSpPr>
          <p:cNvPr id="6" name="Content Placeholder 5"/>
          <p:cNvSpPr>
            <a:spLocks noGrp="1"/>
          </p:cNvSpPr>
          <p:nvPr>
            <p:ph sz="half" idx="4"/>
          </p:nvPr>
        </p:nvSpPr>
        <p:spPr/>
        <p:txBody>
          <a:bodyPr/>
          <a:lstStyle/>
          <a:p>
            <a:r>
              <a:t>1. 运动想象训练是脑机接口技术在肢体康复中的一项重要应用，其原理是通过想象运动来激活相关脑区，从而促进脑神经可塑性，增强运动功能。</a:t>
            </a:r>
          </a:p>
          <a:p>
            <a:r>
              <a:t>2. 运动想象训练已被证明对中风、脊髓损伤、帕金森氏病等多种神经系统疾病的肢体康复具有积极效果。</a:t>
            </a:r>
          </a:p>
          <a:p>
            <a:r>
              <a:t>3. 运动想象训练与传统康复手段相结合，可以进一步提高肢体康复效果。</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脑机接口技术在肢体康复中的应用现状</a:t>
            </a:r>
          </a:p>
        </p:txBody>
      </p:sp>
      <p:sp>
        <p:nvSpPr>
          <p:cNvPr id="3" name="Text Placeholder 2"/>
          <p:cNvSpPr>
            <a:spLocks noGrp="1"/>
          </p:cNvSpPr>
          <p:nvPr>
            <p:ph type="body" idx="1"/>
          </p:nvPr>
        </p:nvSpPr>
        <p:spPr/>
        <p:txBody>
          <a:bodyPr/>
          <a:lstStyle/>
          <a:p>
            <a:r>
              <a:t>闭环控制</a:t>
            </a:r>
          </a:p>
        </p:txBody>
      </p:sp>
      <p:sp>
        <p:nvSpPr>
          <p:cNvPr id="4" name="Content Placeholder 3"/>
          <p:cNvSpPr>
            <a:spLocks noGrp="1"/>
          </p:cNvSpPr>
          <p:nvPr>
            <p:ph sz="half" idx="2"/>
          </p:nvPr>
        </p:nvSpPr>
        <p:spPr/>
        <p:txBody>
          <a:bodyPr/>
          <a:lstStyle/>
          <a:p>
            <a:r>
              <a:t>1. 闭环控制是脑机接口技术在肢体康复中的另一项重要应用，其原理是将脑电信号反馈给康复设备，从而实现康复设备的实时控制。</a:t>
            </a:r>
          </a:p>
          <a:p>
            <a:r>
              <a:t>2. 闭环控制可以提高康复训练的针对性和有效性，并增强患者康复的参与度和积极性。</a:t>
            </a:r>
          </a:p>
          <a:p>
            <a:r>
              <a:t>3. 闭环控制技术已经成功应用于脑控假肢、脑控外骨骼和脑控康复机器人等领域。</a:t>
            </a:r>
          </a:p>
        </p:txBody>
      </p:sp>
      <p:sp>
        <p:nvSpPr>
          <p:cNvPr id="5" name="Text Placeholder 4"/>
          <p:cNvSpPr>
            <a:spLocks noGrp="1"/>
          </p:cNvSpPr>
          <p:nvPr>
            <p:ph type="body" idx="3"/>
          </p:nvPr>
        </p:nvSpPr>
        <p:spPr/>
        <p:txBody>
          <a:bodyPr/>
          <a:lstStyle/>
          <a:p>
            <a:r>
              <a:t>神经反馈训练</a:t>
            </a:r>
          </a:p>
        </p:txBody>
      </p:sp>
      <p:sp>
        <p:nvSpPr>
          <p:cNvPr id="6" name="Content Placeholder 5"/>
          <p:cNvSpPr>
            <a:spLocks noGrp="1"/>
          </p:cNvSpPr>
          <p:nvPr>
            <p:ph sz="half" idx="4"/>
          </p:nvPr>
        </p:nvSpPr>
        <p:spPr/>
        <p:txBody>
          <a:bodyPr/>
          <a:lstStyle/>
          <a:p>
            <a:r>
              <a:t>1. 神经反馈训练是脑机接口技术在肢体康复中的一项新兴应用，其原理是通过实时反馈患者的脑电信号，帮助患者学习如何调节自己的脑活动，从而改善肢体功能。</a:t>
            </a:r>
          </a:p>
          <a:p>
            <a:r>
              <a:t>2. 神经反馈训练已被证明对中风、脊髓损伤、脑损伤等多种神经系统疾病的肢体康复具有积极效果。</a:t>
            </a:r>
          </a:p>
          <a:p>
            <a:r>
              <a:t>3. 神经反馈训练与传统康复手段相结合，可以进一步提高肢体康复效果。</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脑机接口技术在肢体康复中的应用现状</a:t>
            </a:r>
          </a:p>
        </p:txBody>
      </p:sp>
      <p:sp>
        <p:nvSpPr>
          <p:cNvPr id="3" name="Text Placeholder 2"/>
          <p:cNvSpPr>
            <a:spLocks noGrp="1"/>
          </p:cNvSpPr>
          <p:nvPr>
            <p:ph type="body" idx="1"/>
          </p:nvPr>
        </p:nvSpPr>
        <p:spPr/>
        <p:txBody>
          <a:bodyPr/>
          <a:lstStyle/>
          <a:p>
            <a:r>
              <a:t>脑机接口技术在肢体康复中的挑战</a:t>
            </a:r>
          </a:p>
        </p:txBody>
      </p:sp>
      <p:sp>
        <p:nvSpPr>
          <p:cNvPr id="4" name="Content Placeholder 3"/>
          <p:cNvSpPr>
            <a:spLocks noGrp="1"/>
          </p:cNvSpPr>
          <p:nvPr>
            <p:ph sz="half" idx="2"/>
          </p:nvPr>
        </p:nvSpPr>
        <p:spPr/>
        <p:txBody>
          <a:bodyPr/>
          <a:lstStyle/>
          <a:p>
            <a:r>
              <a:t>1. 脑机接口技术在肢体康复中的应用还面临着一些挑战，包括脑电信号采集和处理的复杂性、脑机接口设备的成本和可靠性等。</a:t>
            </a:r>
          </a:p>
          <a:p>
            <a:r>
              <a:t>2. 脑机接口技术在肢体康复中的伦理和法律问题也需要进一步探讨和解决。</a:t>
            </a:r>
          </a:p>
          <a:p>
            <a:r>
              <a:t>3. 脑机接口技术与传统康复手段的结合还需要进一步研究和优化。</a:t>
            </a:r>
          </a:p>
        </p:txBody>
      </p:sp>
      <p:sp>
        <p:nvSpPr>
          <p:cNvPr id="5" name="Text Placeholder 4"/>
          <p:cNvSpPr>
            <a:spLocks noGrp="1"/>
          </p:cNvSpPr>
          <p:nvPr>
            <p:ph type="body" idx="3"/>
          </p:nvPr>
        </p:nvSpPr>
        <p:spPr/>
        <p:txBody>
          <a:bodyPr/>
          <a:lstStyle/>
          <a:p>
            <a:r>
              <a:t>脑机接口技术在肢体康复中的未来发展</a:t>
            </a:r>
          </a:p>
        </p:txBody>
      </p:sp>
      <p:sp>
        <p:nvSpPr>
          <p:cNvPr id="6" name="Content Placeholder 5"/>
          <p:cNvSpPr>
            <a:spLocks noGrp="1"/>
          </p:cNvSpPr>
          <p:nvPr>
            <p:ph sz="half" idx="4"/>
          </p:nvPr>
        </p:nvSpPr>
        <p:spPr/>
        <p:txBody>
          <a:bodyPr/>
          <a:lstStyle/>
          <a:p>
            <a:r>
              <a:t>1. 脑机接口技术在肢体康复中的应用前景广阔，随着脑电信号采集和处理技术的进步，脑机接口设备成本的降低和可靠性的提高，脑机接口技术在肢体康复中的应用将更加广泛。</a:t>
            </a:r>
          </a:p>
          <a:p>
            <a:r>
              <a:t>2. 脑机接口技术与人工智能、大数据、云计算等新技术的结合，将进一步促进脑机接口技术在肢体康复中的应用发展。</a:t>
            </a:r>
          </a:p>
          <a:p>
            <a:r>
              <a:t>3. 脑机接口技术在肢体康复中的伦理和法律问题也将得到进一步的解决，为脑机接口技术在肢体康复中的广泛应用提供保障。</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脑机接口技术在肢体康复中的潜在挑战</a:t>
            </a:r>
          </a:p>
        </p:txBody>
      </p:sp>
      <p:sp>
        <p:nvSpPr>
          <p:cNvPr id="3" name="Subtitle 2"/>
          <p:cNvSpPr>
            <a:spLocks noGrp="1"/>
          </p:cNvSpPr>
          <p:nvPr>
            <p:ph type="subTitle" idx="1"/>
          </p:nvPr>
        </p:nvSpPr>
        <p:spPr/>
        <p:txBody>
          <a:bodyPr/>
          <a:lstStyle/>
          <a:p>
            <a:r>
              <a:t>脑机接口在肢体康复中的应用研究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https://d.book118.com/568037052113006047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脑机接口技术概览</vt:lpstr>
      <vt:lpstr>#.脑机接口技术概览</vt:lpstr>
      <vt:lpstr>#.脑机接口技术概览</vt:lpstr>
      <vt:lpstr>#.脑机接口技术概览</vt:lpstr>
      <vt:lpstr>脑机接口技术在肢体康复中的应用基础</vt:lpstr>
      <vt:lpstr>#.脑机接口技术在肢体康复中的应用基础</vt:lpstr>
      <vt:lpstr>#.脑机接口技术在肢体康复中的应用基础</vt:lpstr>
      <vt:lpstr>#.脑机接口技术在肢体康复中的应用基础</vt:lpstr>
      <vt:lpstr>脑机接口技术在肢体康复中的应用现状</vt:lpstr>
      <vt:lpstr>脑机接口技术在肢体康复中的应用现状</vt:lpstr>
      <vt:lpstr>脑机接口技术在肢体康复中的应用现状</vt:lpstr>
      <vt:lpstr>脑机接口技术在肢体康复中的应用现状</vt:lpstr>
      <vt:lpstr>脑机接口技术在肢体康复中的潜在挑战</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2024-09-29T01:58:24.819</cp:lastPrinted>
  <dcterms:created xsi:type="dcterms:W3CDTF">2024-09-28T17:58:24Z</dcterms:created>
  <dcterms:modified xsi:type="dcterms:W3CDTF">2024-09-28T17:58:26Z</dcterms:modified>
</cp:coreProperties>
</file>