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4B237-7B07-4CE3-847B-637F31EEE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8652D-42DC-4C19-B32F-5711B9CF5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10705-7408-4547-8D13-2661C4E2F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F3DAC-42D7-4229-B200-2520D6B0D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D3A8B0-E118-45FA-82D6-4966AE573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F9D92-DB2B-43AB-BF23-0875D4F4F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2CBFB-E8E9-4CEC-81EA-1CE010A24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C8969-CCF3-4462-A382-72F61941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FE964-192F-4050-9F2E-B7F8C5B03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131F0-C563-4333-9C2D-774D98241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4E678-48DA-46CA-81D0-E282BD94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7060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安全再教育培训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安全规章制度与操作规程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应急管理与事故处置能力提升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个人防护用品使用及保养知识普及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总结回顾与展望未来安全工作方向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防范事故风险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强化安全意识有助于员工认识和预防潜在危险，减少事故发生的可能性。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提升应急能力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安全意识强的员工在紧急情况下能迅速作出正确反应，降低事故损失。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促进安全行为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安全意识引导员工自觉遵守安全规章制度，形成良好安全习惯。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通过宣传、教育等方式，使员工深入理解并认同企业的安全理念。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安全理念传播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建立健全安全管理制度，并确保各项制度得到有效执行。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安全制度落实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定期组织安全知识竞赛、应急演练等活动，营造浓厚的安全文化氛围。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安全活动开展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企业安全文化构建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严格遵守企业安全规章制度，确保个人及同事的安全。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参与安全培训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积极参加各类安全培训，提高自身安全意识和操作技能。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发现安全隐患或问题，应及时向上级或相关部门报告，协助消除风险。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安全规章制度与操作规程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安全规章制度的内容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包括安全生产责任制、安全检查和隐患排查治理、危险作业管理、应急救援等方面。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安全规章制度的执行与监管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企业应建立完善的安全监管机制，确保安全规章制度的执行与落实。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安全规章制度是企业安全管理的基础，对于保障员工人身安全和财产安全具有重要意义。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292" r="24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925" b="23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操作规程学习与考核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操作规程的学习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员工应认真学习本岗位的操作规程，掌握正确的操作方法和步骤。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操作规程的考核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企业应定期对员工进行操作规程的考核，评估员工的操作技能和安全意识。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操作规程的修订与完善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随着技术和设备的更新，操作规程应及时进行修订和完善，以适应新的生产需求和安全标准。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违章行为的定义与分类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违章行为是指违反安全规章制度和操作规程的行为，包括违章指挥、违章操作、违反劳动纪律等。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违章行为的查处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企业应建立违章行为查处机制，对发现的违章行为及时进行制止、纠正和处罚。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整改措施的制定与实施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针对查处的违章行为，企业应制定具体的整改措施，明确整改责任人和整改时限，确保问题得到及时解决。同时，应加强对整改情况的监督和检查，确保整改措施的有效实施。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违章行为查处及整改措施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通过直接观察工作场所、设备、操作等，发现潜在的危险源。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询问交流法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与工作人员交流，了解他们对工作场所安全状况的看法和意见，发现潜在的危险源。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使用安全检查表，对照表中的各项内容逐一检查，发现潜在的危险源。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危险与可操作性分析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通过分析工艺流程和操作条件，发现潜在的危险源和可操作性问题。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将危险源发生的可能性和后果严重程度分别划分为不同等级，形成矩阵进行评估。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矩阵评估法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通过分析系统故障的原因和逻辑关系，计算故障发生的概率和后果严重程度。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通过分析特定事件的发展过程和可能结果，评估事件的后果严重程度和发生概率。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事件树分析法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https://d.book118.com/568037060034006032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2024-09-09T14:25:38.009</cp:lastPrinted>
  <dcterms:created xsi:type="dcterms:W3CDTF">2024-09-09T06:25:38Z</dcterms:created>
  <dcterms:modified xsi:type="dcterms:W3CDTF">2024-09-09T06:25:40Z</dcterms:modified>
</cp:coreProperties>
</file>