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62F75B-7C18-4F28-973E-B40854180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B3F9A6-8C71-4517-A59C-03F8AAE59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BAD4F-B8CC-4836-937A-1A314DCA5A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44CA90-8CAB-4BDE-861F-F36D8BFEF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9F838B-3C72-4841-891F-0CC56EC23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4CF2B-9AE8-4DE9-B4CB-F0C061C0A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B58B9B-2CEB-438D-BE71-D64BA9C64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3408F-1C89-4380-AA45-7C73B1D44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BD287-768D-45AD-BDC1-6DBED70E7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03F7A-CC5B-400C-8A4D-51DF9FCE0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FDE8E-258B-401E-BD15-D9108A5DA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37140075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监控考核及结果运用课件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监控考核体系介绍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考核指标体系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考核实施与监控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考核结果运用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监控考核的优化与改进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监控考核体系介绍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监控考核的目的和意义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确保工作质量和效率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通过监控考核，对员工的工作过程和结果进行评估，及时发现问题并采取措施，确保工作质量和效率。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激励员工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通过考核结果的运用，对表现优秀的员工给予奖励和晋升机会，激励员工发挥更大的潜力。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提升组织绩效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通过监控考核体系的持续改进，发现并解决存在的问题，提升整个组织的绩效水平。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公平公正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可量化可衡量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监控考核的原则和标准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考核标准应客观、明确，确保所有员工在同一标准下接受考核。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考核标准应具体、量化，以便对员工的工作成果进行准确评估。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考核标准应具有挑战性，激发员工的潜力，推动其不断进步。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考核标准应具有一定的灵活性，根据实际情况进行调整，以适应组织发展的需要。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通过绘制工作流程图，明确各环节的考核标准和要求。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KPI考核法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通过对关键绩效指标的评估，衡量员工的工作表现。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通过上级、同事、下级等多个角度对员工进行全面评估。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工作分析法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通过对岗位的工作内容、职责、要求等进行详细分析，确定考核指标和标准。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通过设定明确的目标，对员工完成情况进行考核。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监控考核的方法和流程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考核指标体系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业绩指标是指员工在工作中所取得的成绩和成果，是衡量员工工作表现的重要标准。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业绩指标通常与具体的工作任务和目标相关，包括销售额、生产量、项目完成率等可量化的指标，以及客户满意度、工作质量等非量化指标。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48" b="784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制定合理的业绩指标是监控考核的关键，需要充分考虑岗位职责和公司战略目标，确保指标具有可衡量性、可达成性和挑战性。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业绩指标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能力指标是衡量员工综合素质的重要标准，对于员工的职业发展和公司的人才培养具有重要意义。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制定能力指标需要基于岗位职责和员工发展需求，通过培训、评估和反馈等方式不断提升员工的能力水平。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078" b="19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能力指标是指员工在工作中所展现出的技能和能力水平，包括专业知识、沟通协调能力、团队合作能力等。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态度指标是指员工在工作中的态度和职业精神，包括工作积极性、责任心、团队合作意识等。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态度指标是衡量员工职业素养的重要标准，对于员工的工作表现和公司的文化建设具有重要影响。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制定态度指标需要关注员工的工作态度和职业精神，通过正向激励和引导，培养员工积极向上的工作态度。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态度指标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https://d.book118.com/568037140075006045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2024-09-26T03:34:18.332</cp:lastPrinted>
  <dcterms:created xsi:type="dcterms:W3CDTF">2024-09-25T19:34:18Z</dcterms:created>
  <dcterms:modified xsi:type="dcterms:W3CDTF">2024-09-25T19:34:20Z</dcterms:modified>
</cp:coreProperties>
</file>