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2BA5E-77B8-4708-8F4B-8535322F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CD8BB-8008-4F8A-95F4-B54C07CAD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60A47-A100-4B93-B2B3-DBDB66B7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FD7A4-DE75-4E36-AFD6-A3CFADEE7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972CC-A762-41F5-B7E4-C09D5EF8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4F66D-D6D9-4942-A137-E7EE3B081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50F8A-CF09-4A61-97A4-D6E74DD4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4C351-BC4A-4E5D-90DC-7DB05C5D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716E0-C0A5-4C2B-8CA8-37400CFD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C056-3122-4BD2-B83C-BD83E450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4FD3A-0B0D-4EDD-BEA0-A899C05B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0022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社区生鲜行业发展趋势分析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供应链与物流体系优化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产品创新与品质提升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竞争格局与市场机会挖掘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社区生鲜行业定义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社区生鲜行业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指以社区为服务范围，提供新鲜食品、农产品等商品销售及相关服务的行业。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主要业态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包括社区超市、生鲜便利店、线上生鲜电商等。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近年来，社区生鲜市场规模不断扩大，已成为万亿级别的市场。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随着消费者对食品安全、品质的要求不断提高，以及新零售模式的推动，社区生鲜市场增长速度逐年加快。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消费者对生鲜商品的品种、产地、口味等方面有多样化的需求。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新鲜度要求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消费者对生鲜商品的新鲜度要求非常高，追求新鲜、优质的食材。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消费者希望在家门口就能购买到所需的生鲜商品，享受便捷的服务。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供应链与物流体系优化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采购过程透明化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采购策略及供应商选择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通过信息化手段实现采购过程透明化，加强内部监管和风险控制。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通过引入多个供应商，降低对单一供应商的依赖，提高采购的灵活性和议价能力。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建立供应商评估体系，综合考虑价格、质量、交货期、服务等因素，选择优质供应商建立长期合作关系。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运用物联网技术实现实时库存监控，确保库存数据准确性，避免断货或积压现象。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根据历史销售数据和市场需求预测，设定合理的安全库存水平，保障商品供应稳定性。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通过提高商品周转率，降低库存成本，实现库存管理的经济效益最大化。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众包配送模式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借助社会力量，采用众包配送模式，提高配送效率和覆盖范围。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智能路径规划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运用大数据和人工智能技术，实现智能路径规划和配送优化，降低配送成本和时间成本。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探索无人配送技术，如无人机、无人车等，提高配送效率和便捷性。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配送模式创新及效率提升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利用互联网技术，搭建线上生鲜购物平台，提供商品展示、在线支付、订单跟踪等功能。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数据驱动运营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通过收集和分析用户数据，了解消费者需求和行为习惯，优化商品组合和定价策略。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利用社交媒体平台，发布产品信息、促销活动和品牌故事，吸引潜在消费者。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线上平台建设与运营策略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在居民区、商业区等人流密集区域设立门店，方便消费者购买。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社区化布局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综合考虑人流量、交通便利性、竞争对手等因素，选择具有发展潜力的门店位置。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营造舒适、整洁的购物环境，合理陈列商品，提高顾客购物体验。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门店装修与陈列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线下门店布局及选址技巧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https://d.book118.com/568040022055006035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2024-09-14T04:41:31.197</cp:lastPrinted>
  <dcterms:created xsi:type="dcterms:W3CDTF">2024-09-13T20:41:31Z</dcterms:created>
  <dcterms:modified xsi:type="dcterms:W3CDTF">2024-09-13T20:41:33Z</dcterms:modified>
</cp:coreProperties>
</file>