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46392-768C-4A30-9C83-E2C6C593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DEF4E-E4A3-4BCB-88E4-A9485F232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ACE3-3C29-407C-B85A-1399A552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21B9C-ABCD-4069-BE60-D3CB9E8C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F8887-8766-4900-A27C-85541DD5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AF688-364B-40AC-8CFD-56EFE1DFE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12D48-90CB-46A3-8CF9-E2C33152E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7A844-3879-414A-B99C-20C07D13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4D4D2-37D2-4AD4-8AB8-188F34E0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2C021-E8DE-44DA-9F39-A69667E2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3FA7-30C1-4799-B49A-C6C9F77E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106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节能环保行业各模式的优缺点对比分析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节能环保行业主要模式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各模式优缺点对比分析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节能环保行业推动经济、社会和环境的协调发展，提高资源利用效率，实现可持续发展目标。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创造绿色就业机会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节能环保行业的发展将创造大量绿色就业机会，推动绿色经济的发展。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应对全球气候变化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节能环保行业是应对全球气候变化的重要手段，通过减少能源消耗和污染物排放，有助于减缓全球变暖趋势。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节能环保行业是指致力于提高能源利用效率、减少污染物排放、保护环境、推动可持续发展的产业。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节能环保行业涉及多个领域，包括节能技术、环保技术、清洁能源、绿色建筑等。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随着全球对气候变化和环境保护的关注度不断提高，节能环保行业正迎来快速发展的机遇。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节能环保行业主要模式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降低用户风险，提升节能服务公司的服务质量和水平，促进节能服务产业发展。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节能服务公司需要承担较大风险，包括技术风险、融资风险等。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适用于具有稳定现金流和较高信誉等级的企业或机构。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合同能源管理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用户可以获得全面的能源管理和优化服务，降低能源成本。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需要对用户的能源系统进行全面改造和管理，投资较大。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适用于能源消耗量较大、有节能潜力的企业或机构。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能源费用托管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降低用户初期投资，提升设备使用效率。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适用于短期或临时性需求，以及资金紧张的企业或机构。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长期租赁费用可能较高，且设备更新换代较快。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设备租赁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用户与节能服务公司共同分享节能效益，降低用户风险。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适用于具有明确节能效益和较长合作期限的项目。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节能效益的核算和分配可能存在争议。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节能效益分享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各模式优缺点对比分析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合同能源管理优缺点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降低能源成本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通过专业的能源管理服务，帮助企业实现能源的高效利用，降低能源成本。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提升能源效率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通过对企业能源系统的全面诊断和优化，提高能源利用效率，减少能源浪费。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https://d.book118.com/568041064114006032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2024-09-10T09:16:49.957</cp:lastPrinted>
  <dcterms:created xsi:type="dcterms:W3CDTF">2024-09-10T01:16:49Z</dcterms:created>
  <dcterms:modified xsi:type="dcterms:W3CDTF">2024-09-10T01:16:52Z</dcterms:modified>
</cp:coreProperties>
</file>