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A81A9-991B-4C76-AB1F-8B94B0F92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16A87-7B73-4925-B531-540FE9C79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83F59-DC18-419E-BFBB-AA6B8F223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2E4DA-55E4-4A03-9D51-6A9D027A0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3F513A-F328-4F26-A00E-BE6F2B703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E2F940-91D4-40D4-A5C8-E2DCEB19B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B27546-9711-4085-879B-1EC2F1E70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7C83E-F0B0-4E70-A89C-17FBA4E04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DA8B9-C4C1-4313-B4DB-DA7C67F6C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8F855-E31D-41E9-AE94-58BABCA41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14A2E-05D9-4DC2-AFD1-97A193D63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41066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学习部的年度工作总结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年度工作回顾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学习资源建设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学习活动策划与执行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学习氛围营造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学习部自身建设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展示学习部在过去一年中所取得的成绩和进步，增强团队凝聚力和自信心。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通过对工作的全面梳理，发现存在的问题和不足，提出改进措施和建议，推动学习部更好地发展。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3044" b="2304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28" r="712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回顾过去一年的工作，总结经验教训，为新一年的工作提供参考和借鉴。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学习部全体成员在过去一年中所参与的各项工作和活动。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各个项目和活动的进展情况、成果和经验教训。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学习部内部管理和团队协作的情况。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与其他部门或机构的合作和交流情况。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年度工作回顾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成功举办了多场学术讲座、研讨会和辩论赛，吸引了大量学生参与，有效提升了学术氛围。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学术活动丰富多样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542" b="1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学习资源不断优化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学术竞赛成绩斐然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积极引进优质教材和学习资源，推动线上线下融合学习，满足了学生多元化的学习需求。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在各类学术竞赛中，我部门学生屡获佳绩，充分展现了学习部的培养成果和学生扎实的学术素养。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530" b="235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29" b="55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工作不足与反思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活动宣传不够充分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部分学术活动的宣传工作存在不足，导致参与人数有限，未能充分发挥活动效果。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学习辅导缺乏个性化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针对不同学生的个性化学习辅导不够，未能充分满足部分学生的特殊学习需求。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学术交流平台有待拓展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当前的学术交流平台相对有限，未能充分利用校内外资源，为学生提供更广阔的学术交流空间。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沟通渠道畅通有效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部门内部沟通渠道畅通，定期召开例会，及时交流工作进展和问题，确保工作顺利进行。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与其他部门合作良好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积极与其他学生组织和部门合作，共同推进学校学术文化建设，取得了显著成效。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团队协作紧密高效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学习部成员之间协作紧密，分工明确，高效完成了各项工作任务。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学习资源建设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完成了全年度的课程体系规划，针对不同专业和年级制定了相应的课程大纲和教学计划。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课程体系建设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组织教师团队编写和更新了多本教材，确保了教学内容的时效性和准确性。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教材编写与更新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重点打造了一批精品课程，提升了课程质量和教学水平。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精品课程打造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教材与课程建设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建立了完善的学习资料库，整理和分类了各类学习资料，方便学生随时查阅。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333" r="5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学习资料库建设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定期更新和维护学习资料库，确保资料的准确性和完整性。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资料更新与维护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375" r="5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针对学生的学习需求和反馈，对学习资料进行了优化和改进，提高了资料的实用性和针对性。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学习资料优化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学习资料整理与优化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平台功能完善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不断完善在线学习平台的功能，增加了在线测试、学习记录、互动交流等功能，提高了学生的学习体验。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在线学习平台建设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完成了在线学习平台的搭建和测试工作，为学生提供了更加便捷的学习方式。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平台推广与应用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积极推广在线学习平台的使用，鼓励学生利用平台进行自主学习和交流互动，提高了学生的学习效率和学习成果。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08" r="2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917" r="18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在线学习平台推广与应用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学习活动策划与执行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https://d.book118.com/568041066053006025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2024-09-02T00:59:26.057</cp:lastPrinted>
  <dcterms:created xsi:type="dcterms:W3CDTF">2024-09-01T16:59:26Z</dcterms:created>
  <dcterms:modified xsi:type="dcterms:W3CDTF">2024-09-01T16:59:28Z</dcterms:modified>
</cp:coreProperties>
</file>