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474EF9-D440-407F-A50C-A4026C00B4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068A7C-04F8-4F11-9211-92AE4C9375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1079FC8-604C-4B19-9CC1-9D9D5D87BF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A42373-BBFC-48E1-AE49-672C3DB4DB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ECE2618-64B0-4BA7-9BF1-6290BD3314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59D0A6-BB93-4C41-AADE-F925CDB657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CC516B5-00E2-4AE6-BA83-E5C851FD5E3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CA2B83-C83A-47CB-BAFC-C7F8666857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D0A3C3-654B-43FF-9D96-D5F59D3FC3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33474A-91F9-4CE0-B0FA-539FF4F2AC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D1E122-AC07-4847-BCD4-BAFF142101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042003063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空间几何中的几何体积</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汇报人：XX</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2024-01-24</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131516">
                    <a:alpha val="100000"/>
                  </a:srgbClr>
                </a:solidFill>
                <a:latin typeface="Microsoft Yahei"/>
                <a:ea typeface="Microsoft Yahei"/>
                <a:cs typeface="Microsoft Yahei"/>
              </a:rPr>
              <a:t>XX</a:t>
            </a: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几何体积基本概念与性质</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长方体和正方体体积计算</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圆柱、圆锥和球体积计算</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空间图形表面积与体积关系</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不规则物体体积估算方法</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几何体积在生活中的应用</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几何体积基本概念与性质</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4714" r="2471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几何体积定义及意义</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在数学、物理、工程等领域中，几何体积是一个重要的概念，用于计算物体的容量、质量、密度等物理量。</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几何体积是描述三维空间中物体占据空间大小的量度。</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5234" r="15234"/>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t="1489" b="1489"/>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空间图形可以按照形状、维度、对称性等特征进行分类。</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常见的空间图形包括球体、长方体、圆柱体、圆锥体等。</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不同形状的空间图形具有不同的特点和性质，例如球体具有各向同性、长方体具有平行且等长的棱等。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空间图形分类与特点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球体体积公式</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长方体体积公式</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圆柱体体积公式</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圆锥体体积公式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几何体积计算公式汇总</a:t>
              </a:r>
            </a:p>
          </p:txBody>
        </p:sp>
      </p:grpSp>
      <p:pic>
        <p:nvPicPr>
          <p:cNvPr id="28" name="Picture 28"/>
          <p:cNvPicPr>
            <a:picLocks noChangeAspect="1"/>
          </p:cNvPicPr>
          <p:nvPr/>
        </p:nvPicPr>
        <p:blipFill>
          <a:blip r:embed="rId2"/>
          <a:srcRect l="16598" r="1659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21810" r="21810"/>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21810" r="21810"/>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98" r="16598"/>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V = (4/3)πr^3，其中r为球体半径。</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V = lwh，其中l、w、h分别为长方体的长、宽、高。</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V = πr^2h，其中r为圆柱底面半径，h为高。</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V = (1/3)πr^2h，其中r为圆锥底面半径，h为高。</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长方体和正方体体积计算</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长方体体积公式推导及应用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长方体体积公式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V = l × w × h，其中l是长度，w是宽度，h是高度。</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公式推导</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长方体可以看作是由长度为l、宽度为w、高度为h的三个互相垂直的矩形面所围成。因此，其体积等于这三个矩形面面积的乘积。</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应用举例</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计算一个长5cm、宽3cm、高2cm的长方体的体积。根据公式，V = 5cm × 3cm × 2cm = 30cm³。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公式推导</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正方体是特殊的长方体，其长度、宽度和高度都相等。因此，将长方体的体积公式中的l、w和h都替换为a，即可得到正方体的体积公式。</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正方体体积公式</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V = a³，其中a是正方体的边长。</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应用举例</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计算一个边长为4cm的正方体的体积。根据公式，V = 4cm³ = 64cm³。</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1875" r="21875"/>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21875" r="218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正方体体积公式推导及应用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长方体和正方体的联系</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正方体是特殊的长方体，当长方体的长度、宽度和高度都相等时，就变成了正方体。</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长方体和正方体的区别</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长方体的三个边可以不相等，而正方体的三个边必须相等；长方体的表面积和体积的计算公式与正方体不同。</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应用场景</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在实际生活中，很多物体都可以近似地看作是长方体或正方体，例如房间、箱子、砖块等。因此，掌握长方体和正方体的体积计算方法对于解决实际问题具有重要意义。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长方体和正方体关系探讨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圆柱、圆锥和球体积计算</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056" b="1405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圆柱体积公式为V = πr²h，其中r为底面半径，h为高。该公式可通过将圆柱底面划分成无数个小的矩形，然后利用定积分求解得出。</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计算圆柱形容器中水的体积，已知底面半径为2米，高为3米，则水的体积V = π × 2² × 3 = 12π 立方米。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圆柱体积公式推导及应用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应用举例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公式推导</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公式推导</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圆锥体积公式为V = (1/3)πr²h，其中r为底面半径，h为高。该公式可通过将圆锥底面划分成无数个小的扇形，然后利用定积分求解得出。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应用举例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计算圆锥形沙堆的体积，已知底面半径为1.5米，高为2米，则沙堆的体积V = (1/3) × π × 1.5² × 2 = 1.5π 立方米。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圆锥体积公式推导及应用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https://d.book118.com/568042003063006033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2024-09-11T11:50:50.180</cp:lastPrinted>
  <dcterms:created xsi:type="dcterms:W3CDTF">2024-09-11T03:50:50Z</dcterms:created>
  <dcterms:modified xsi:type="dcterms:W3CDTF">2024-09-11T03:50:52Z</dcterms:modified>
</cp:coreProperties>
</file>