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A35C95BE-95D1-4BDD-B455-1C84BB211C5D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9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0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2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3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5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6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8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9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1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2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89228F-DBB5-4CDA-B497-DBD2928EAB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12433C-7163-4071-B6C7-149D9143DD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E6E701-9D91-46B5-BEEC-E0995023D6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5DD0F4-560F-4D08-A7AF-197AF6FED2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6EF24D1-FC2E-4F2D-992F-70ABA5DDEC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E5C4946-762E-4B36-9BFE-E025ADE375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6595C83-2B05-4BBD-849B-B934106B13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5D3D16-6D2D-41E0-9C79-73BA34FE10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19420A-0B3D-4EFE-A383-6333703827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97C30B-2B7B-4307-A33D-F114462C0C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EFC468-8DA0-4A2D-9450-8C247BEF7C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BDBD5A0E-D3E6-45E6-A3DB-DDF7825FB1B7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8E2BE9CF-3F30-413E-B2A6-1D08D98C932C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8042017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人工智能智能化学习模式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人工智能智能化学习模式对教学培训的影响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人工智能教学工具的应用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人工智能在教学评估中的应用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人工智能在在线教育中的实践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人工智能在职业培训中的应用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人工智能智能化学习模式对教学培训的影响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人工智能在教育领域的运用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人工智能技术正在改变传统教学方法，为学生提供个性化学习体验。通过智能化教育系统，学生可以根据自身能力和兴趣制定学习计划，提高学习效率。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人工智能在教育领域的运用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个性化学习计划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增强学习效率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个性化学习进度监控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提供即时反馈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个性化学习内容推送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激发学生兴趣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学习数据分析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提高教学精准度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智能化学习模式的特点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智能化学习模式通过人工智能技术，个性化定制学习路径，提高学习效果。学生可以根据自身特点和需求，选择适合的学习方式，实现更高效的知识获取。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智能化学习模式的特点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根据学生需求定制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个性化学习路径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针对个人学习特点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提高学习效果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适应学生学习习惯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灵活学习方式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个性化资源推荐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智能学习推荐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人工智能智能化学习模式的发展趋势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虚拟实境教学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增加智能化教育场景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学生学习行为分析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引入大数据分析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远程智能化学习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推动在线教学发展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定制化学习方案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拓展个性化教学领域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人工智能教学工具的应用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人工智能虚拟助教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9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提供个性化帮助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作用和优势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2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促进学生参与度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互动性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5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提高学习效率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影响学生学习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智能化教学平台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9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提供在线课程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功能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自适应学习模式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特点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转变传统教学方式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改变教学培训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8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个性化学习系统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个性化学习系统根据学生的学习风格和进度制定学习计划，提高学习效率。同时，它还可以帮助教师更好地了解学生的需求，提供更精准的指导。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案例</a:t>
            </a: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个性化学习计划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实时反馈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案例</a:t>
            </a: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自适应教学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提升教学效果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人工智能智能化学习模式的案例分析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案例</a:t>
            </a: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提高学生成绩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增加学生参与度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5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人工智能在教学评估中的应用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智能化学习评估系统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8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化学习评估系统是指利用人工智能技术，对学生的学习过程和成果进行智能化评估。通过分析学生的学习行为和表现，系统能够自动化地评估学生的学习效果，为教师提供参考依据。这种系统能够大大提高评估的效率和准确性，对学生的学习过程起到重要的促进作用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智能化学习评估系统优势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0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系统能够自动分析学生学习情况，节省教师时间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自动化评估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根据学生不同特点，提供个性化评价和建议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个性化评价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及时反馈学生学习情况，帮助学生及时调整学习策略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实时反馈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基于大数据分析，提供更全面的学生评估数据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数据支持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人工智能智能化学习模式的数据分析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人工智能智能化学习模式通过数据分析，可以对学生的学习数据进行收集和分析。教师可以根据数据分析结果，了解学生的学习进度和问题，及时调整教学方案。数据分析还能帮助教师发现学生可能存在的学习困难，提供针对性的帮助和支持，从而提高教学效果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数据分析对教学培训的帮助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实时监测学生学习进度，提供个性化指导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学习进度监控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发现学生学习问题并提供解决方案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学习问题诊断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根据数据分析结果，优化教学方案和教学方式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教学方案优化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通过数据分析评估教学效果，不断改进教学质量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学习效果评估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人工智能在课程设计中的应用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利用人工智能技术设计教学内容和方式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智能课程设计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整合各种教学资源，提供全方位教学支持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多元化教学资源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根据学生需求和特点进行个性化教学设计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个性化学习路径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https://d.book118.com/568042017010006050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121</Paragraphs>
  <Slides>20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人工智能智能化学习模式</vt:lpstr>
      <vt:lpstr>目录</vt:lpstr>
      <vt:lpstr>第1章 人工智能智能化学习模式对教学培训的影响</vt:lpstr>
      <vt:lpstr> </vt:lpstr>
      <vt:lpstr>人工智能在教育领域的运用</vt:lpstr>
      <vt:lpstr> </vt:lpstr>
      <vt:lpstr>智能化学习模式的特点</vt:lpstr>
      <vt:lpstr>人工智能智能化学习模式的发展趋势</vt:lpstr>
      <vt:lpstr>第2章 人工智能教学工具的应用</vt:lpstr>
      <vt:lpstr>人工智能虚拟助教</vt:lpstr>
      <vt:lpstr>智能化教学平台</vt:lpstr>
      <vt:lpstr> </vt:lpstr>
      <vt:lpstr>人工智能智能化学习模式的案例分析</vt:lpstr>
      <vt:lpstr>第3章 人工智能在教学评估中的应用</vt:lpstr>
      <vt:lpstr>智能化学习评估系统</vt:lpstr>
      <vt:lpstr>智能化学习评估系统优势</vt:lpstr>
      <vt:lpstr> </vt:lpstr>
      <vt:lpstr>数据分析对教学培训的帮助</vt:lpstr>
      <vt:lpstr>人工智能在课程设计中的应用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2024-09-29T14:09:07.359</cp:lastPrinted>
  <dcterms:created xsi:type="dcterms:W3CDTF">2024-09-29T06:09:07Z</dcterms:created>
  <dcterms:modified xsi:type="dcterms:W3CDTF">2024-09-29T06:09:09Z</dcterms:modified>
</cp:coreProperties>
</file>