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1D1A2-7925-4154-9258-7DD3742EB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F7A0E-1782-464B-A174-8F3FC0A00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5DFBC-8666-4581-B74E-3FE2F345E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EB146-BDB5-4662-AF0A-B38B1585D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CE3188-65F6-4EF8-8A84-706777A38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16F97E-AEF1-416F-8C7E-5F468604B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27E9D0-EB0E-444A-B8F4-EAA5D2239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4FF41-69DC-4E1C-9029-B1117FCAD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93AF5-778F-42CB-922D-C8E73F0BA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33CDA-2DD4-44C9-8089-6EF73F2E5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330CB-1A0F-4FEB-8F5B-AE4B36018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4204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激发社会垃圾分类行动的方法与途径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垃圾分类现状与挑战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提高公众认知度和参与度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完善政策法规体系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推广先进技术和管理模式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加强多方合作与参与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垃圾分类现状与挑战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各级政府出台相关政策，明确垃圾分类的目标、原则和实施步骤。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试点先行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" r="14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125" b="14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在部分城市和地区开展垃圾分类试点，探索适合当地的分类模式。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通过媒体、社区、学校等渠道开展广泛的宣传教育，提高公众对垃圾分类的认知和参与度。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当前垃圾分类实施情况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由于缺乏有效的激励机制和约束机制，居民参与垃圾分类的积极性不高。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居民参与度低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各地垃圾分类标准存在差异，给居民投放和后续处理带来不便。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分类标准不统一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部分地区垃圾处理设施建设滞后，无法满足分类后的处理需求。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处理能力不足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583" r="35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德国通过制定严格的法律法规、建立完善的回收体系和采用先进的垃圾处理技术，成功实现了垃圾减量化和资源化。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日本实行精细化的垃圾分类制度，注重从源头减少垃圾产生，同时加强宣传教育，提高居民环保意识。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日本经验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如上海、深圳等地通过实施强制分类、建立奖惩机制、推广智能化分类等方式，取得了显著的垃圾分类成效。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中国部分城市经验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国内外成功案例借鉴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提高公众认知度和参与度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通过社区、学校、单位等渠道，组织垃圾分类知识讲座、展览、互动游戏等形式多样的活动，让公众了解垃圾分类的重要性和方法。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开展垃圾分类知识普及活动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设计制作易于理解和传播的垃圾分类宣传海报、手册、折页等，免费发放给公众，提供分类指导和参考。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制作和发放宣传资料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通过电视、广播、报纸、网络等各类媒体，定期发布垃圾分类相关新闻、公益广告等，提高公众对垃圾分类的关注度。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利用媒体进行广泛宣传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加强宣传教育，提高公众环保意识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开展垃圾分类互动体验活动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设置垃圾分类互动体验区，让公众亲身参与垃圾分类实践，加深对分类方法和意义的理解。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利用社交媒体推广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在微信、微博等社交媒体平台创建垃圾分类话题标签，鼓励公众分享自己的分类经验和故事，形成社会热点和舆论氛围。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举办垃圾分类主题创意活动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鼓励公众发挥创意，举办垃圾分类主题的创意设计、手工制作、艺术表演等活动，让垃圾分类变得有趣而富有吸引力。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创新宣传方式，吸引更多人参与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实施垃圾分类积分奖励制度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对正确分类投放垃圾的居民或单位给予积分奖励，积分可用于兑换生活用品或享受相关服务优惠。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开展垃圾分类优秀个人或单位评选活动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定期组织垃圾分类优秀个人或单位评选，对获奖者给予荣誉证书和物质奖励，树立榜样和标杆。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将垃圾分类纳入社会诚信体系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将垃圾分类行为与个人或单位的信用记录挂钩，对积极参与和正确分类的给予信用加分和正面评价，形成社会约束和激励机制。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建立激励机制，鼓励个人积极参与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完善政策法规体系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9254" r="2925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明确各类垃圾的定义和分类方法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制定详细的垃圾分类标准，明确各类垃圾的定义、分类方法和投放要求，为居民提供清晰、易懂的分类指南。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制定针对不同行业和区域的分类标准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根据不同行业和区域的垃圾产生特点和处理需求，制定相应的垃圾分类标准，提高分类的针对性和实效性。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及时更新和完善分类标准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随着社会经济和科技的发展，垃圾成分和处理技术也在不断变化，因此需要定期更新和完善垃圾分类标准，以适应新的发展需求。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制定详细可操作的垃圾分类标准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制定垃圾分类管理法规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出台专门的垃圾分类管理法规，明确政府、企业、居民等各方责任主体的职责和义务，为垃圾分类提供法制保障。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设定严格的处罚措施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对于不按规定进行垃圾分类和投放的行为，设定严格的处罚措施，包括罚款、责令整改、暂停营业等，以提高违规成本，强化法规的约束力。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建立完善的监管机制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加强对垃圾分类各环节的监管，确保相关法规和政策得到有效执行。同时，建立投诉举报机制，鼓励公众积极参与监督。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出台相关法规，明确责任主体和处罚措施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https://d.book118.com/568042043015006032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2024-09-09T08:57:19.346</cp:lastPrinted>
  <dcterms:created xsi:type="dcterms:W3CDTF">2024-09-09T00:57:19Z</dcterms:created>
  <dcterms:modified xsi:type="dcterms:W3CDTF">2024-09-09T00:57:21Z</dcterms:modified>
</cp:coreProperties>
</file>