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B9B3B9-B26C-443B-9ADE-A5998326E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56993-5597-4915-A322-DD475726D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84E69-D8BD-447C-BB2F-7BEB03442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44290D-6BCD-4C7A-A05E-CD495E131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878FE8-C618-43C6-9CD7-2294940AED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F651F8-3786-48E5-8124-650A01486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19F6A8-BF6D-43E8-B093-29490E121A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68CC8-B22E-4371-80AC-E44C1EF415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0B9A5-ADA9-4CCB-BB74-66BBB93BF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D228A2-86E9-4810-834A-0694920A6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4A43D-5AF2-42A7-9E26-8F1283516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43053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旅游行业：解读顾客旅游心理需求</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旅游心理需求概述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旅游动机与偏好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旅游体验与满意度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旅游决策过程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旅游行业的发展趋势与顾客心理需求的变化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旅游心理需求概述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91" r="3269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旅游心理需求的定义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旅游心理需求是旅游动机的内在驱动力，推动着人们进行旅游活动，寻求愉悦和满足感。</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旅游心理需求是指人们在旅游过程中所追求的心理满足和体验，包括对自然风光、历史文化、风俗民情等方面的心理需求。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4" r="162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旅游心理需求的重要性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满足心理需求是旅游活动的根本目的，只有满足了游客的心理需求，才能使他们获得愉悦和满足感，提升旅游体验质量。</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了解游客的心理需求有助于旅游企业更好地设计旅游产品、提供个性化服务，提高游客满意度和忠诚度。</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个人因素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游客的个人特征、兴趣爱好、价值观等都会影响其心理需求，不同年龄、性别、教育背景的游客会有不同的心理需求。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社会文化、经济发展水平、家庭状况等也会影响游客的心理需求，不同地域、文化背景的游客有着不同的心理需求。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情境因素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游客的旅游情境也会影响其心理需求，如旅游时间、天气状况、交通条件等都会对游客的心理体验产生影响。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旅游心理需求的影响因素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旅游动机与偏好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人们渴望探索新的地方、文化和体验，寻求新鲜感和刺激感。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探索未知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旅游可以让人暂时摆脱日常生活的压力和烦恼，放松身心，享受宁静和休闲。</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放松身心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很多人选择旅游作为家庭团聚的一种方式，增进亲情，共同创造美好回忆。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家庭团聚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有些人热衷于追求刺激和冒险，旅游可以满足他们寻求刺激和挑战的需求。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追求刺激与冒险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旅游动机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自然风光</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很多人喜欢大自然的美景和宁静，倾向于选择风景优美、环境清幽的地方旅游。</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历史文化</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对历史文化和艺术感兴趣的人更喜欢参观博物馆、古迹和艺术展览。</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美食体验</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美食是旅游的重要组成部分，很多人热衷于品尝当地特色美食，体验不同风味。</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休闲度假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有些人更注重度假酒店的舒适和服务质量，倾向于选择豪华、宁静的度假胜地。</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旅游偏好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296" r="1029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旅游动机是旅游偏好的基础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一个人的旅游动机往往决定了他的旅游偏好，例如喜欢探险的人更可能选择具有挑战性和刺激性的旅游目的地。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旅游偏好可以强化旅游动机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对某种类型的旅游目的地或旅游方式的偏好可以加强一个人的旅游动机，例如喜欢自然风光的人更可能因为追求探索未知的动机而选择前往自然保护区旅游。</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旅游动机与偏好相互作用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在旅游过程中，旅游动机和偏好相互作用，共同影响游客的旅游体验和满意度。例如，当游客的旅游动机得到满足时，他们的旅游体验会更加愉快，满意度也会更高。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旅游动机与偏好的关系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旅游体验与满意度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https://d.book118.com/568043053046006032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2024-09-09T18:33:39.127</cp:lastPrinted>
  <dcterms:created xsi:type="dcterms:W3CDTF">2024-09-09T10:33:39Z</dcterms:created>
  <dcterms:modified xsi:type="dcterms:W3CDTF">2024-09-09T10:33:41Z</dcterms:modified>
</cp:coreProperties>
</file>