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9A82E-9664-41FF-B148-CC207274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B0385-EF2C-422F-BC5A-D69B7A24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FD04D-BA14-4A5D-9748-631DA7F9D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8365B-AABC-4AD7-8BA7-1BFDFE3DB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387A1-FFA0-4BB1-AE26-1CE042B22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DD9AA-1280-41B9-91FA-6D0DD696D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28AAA-3884-41AE-8E2A-DA7A3CEAB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D0259-B465-49A2-86F7-727F1D350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EBA29-7093-460B-B2DD-557CE3C0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1D652-BAB0-4AC6-A052-4A6EC0109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E30D7-5FD8-485A-BD42-670DF6E5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4500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公司业务部工作总结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业务部工作成果与业绩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业务拓展与创新举措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团队协作与沟通协作情况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客户关系管理与维护成果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存在问题分析与改进方向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77" r="362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分析当前市场形势和业务发展趋势，为公司制定更加科学合理的业务策略提供依据。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总结公司业务部过去一年的工作成果和经验教训，为下一阶段的工作提供参考和借鉴。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本次总结主要涵盖公司业务部过去一年的工作，包括业务拓展、客户关系维护、市场调研与分析、团队建设等方面。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汇报将重点关注业务部在各项工作中的成绩和不足，以及面临的挑战和机遇，同时提出相应的改进措施和建议。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业务部工作成果与业绩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在过去的一年中，业务部实现了显著的业绩增长，总收入和利润均达到预期目标。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业务增长显著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团队协同高效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业务部团队成员之间协作紧密，形成了高效的工作氛围，有效推动了业务的发展。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通过积极的市场拓展和营销策略，业务部成功开拓了新的客户群体和市场领域。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总体业绩概述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业务部按照既定计划，成功完成了年度销售目标，各季度销售业绩稳步提升。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销售目标达成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针对公司重点产品，业务部制定了有效的销售策略，实现了重点产品销售的突破性增长。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重点产品突出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通过对销售渠道的优化和调整，业务部提高了销售渗透率和市场覆盖率。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通过加大市场推广力度和提高产品品质，业务部成功提升了公司在目标市场的份额。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业务部对竞争对手进行了深入的分析和研究，制定了有针对性的竞争策略，有效应对了市场竞争。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通过品牌建设和公关活动的积极开展，公司业务在目标市场的知名度得到了显著提高。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市场份额增长情况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872" b="238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根据最新的客户满意度调查结果，客户对公司的产品和服务满意度有了显著提升。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业务部针对客户反馈的意见和建议，积极改进客户服务流程和质量，提高了客户满意度。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客户忠诚度增强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通过优质的产品和服务以及良好的客户关系维护，客户的忠诚度和黏性得到了增强。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业务拓展与创新举措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新产品市场反响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新产品在市场上获得广泛认可，销售额达到预期目标。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成功推出5款新产品，涵盖不同领域和客户需求。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通过引进高端人才和技术培训，研发团队整体实力得到提升。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新产品/服务开发情况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通过有针对性的营销策略，公司市场占有率提高了10%。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优化客户服务流程，提高响应速度和服务质量，客户满意度得分提升8%。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加大品牌宣传力度，提高公司在行业内的知名度和影响力。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品牌知名度增强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市场拓展策略实施效果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合作项目推进顺利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与合作伙伴共同推进多个项目，取得阶段性成果。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合作伙伴满意度调查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定期开展合作伙伴满意度调查，及时发现问题并改进。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合作伙伴数量增加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与10家新的合作伙伴建立长期稳定的合作关系。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合作伙伴关系建立与维护情况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组建专门的创新团队，负责研发具有市场竞争力的新产品和服务。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创新团队建设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制定更加完善的创新激励机制，鼓励员工积极提出创新想法和建议。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创新激励机制完善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加强与市场部门的沟通协作，确保创新成果能够快速转化为实际产品或服务。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创新成果转化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创新能力提升举措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https://d.book118.com/568045006021006032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2024-09-09T10:35:13.769</cp:lastPrinted>
  <dcterms:created xsi:type="dcterms:W3CDTF">2024-09-09T02:35:13Z</dcterms:created>
  <dcterms:modified xsi:type="dcterms:W3CDTF">2024-09-09T02:35:16Z</dcterms:modified>
</cp:coreProperties>
</file>