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14AB5D-ACDC-486B-BAA5-C6D8B78D62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FA447-D179-4F14-89BC-A52F7912F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F8DE9B-257F-455F-9171-E6C8DC65BC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781D94-16BC-4CAB-9F34-E439314F89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79BEA9-1961-4004-84F7-F7C86B421D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BC5D34-8283-4E2F-89CF-CED4B7E87D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2A35EF-74F7-4513-AFA3-30E723F5BF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702DA4-8409-4CFA-B87B-B3760B5B4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67CBA3-B471-4B7A-86E7-B600E13A3B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6BA17B-C252-4EFF-BD68-E130D0B32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11069B-577D-43B6-BB74-67D4923780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460031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合同法的公民权利和公民合同</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合同法概述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公民权利在合同法中的体现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公民合同的基本要素与类型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合同法对公民合同的规范与约束</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公民合同违约责任与争议解决</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合同法概述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合同法的定义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合同法是调整平等主体之间商品交换关系的法律规范的总称，它规定了合同的订立、效力、履行、变更和转让、终止及违约责任等一般规则。</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维护社会经济秩序</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合同法通过规范交易行为，维护市场交易的公平、公正和诚信，促进社会经济秩序的稳定和发展。</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促进社会主义现代化建设</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合同法为市场经济活动提供了基本的法律保障，有利于推动经济体制改革和现代化建设。</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保护合同当事人的合法权益</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通过明确合同双方的权利和义务，确保合同得到全面、适当的履行，从而保护当事人的合法权益。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自愿原则</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当事人依法享有自愿订立合同的权利，任何单位和个人不得非法干预。</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平等原则</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合同当事人的法律地位平等，一方不得将自己的意志强加给另一方。</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公平原则</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当事人应当遵循公平原则确定各方的权利和义务。</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遵守法律原则</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订立、履行合同应当遵守法律、行政法规，尊重社会公德，不得扰乱社会经济秩序，损害社会公共利益。</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诚信原则</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当事人行使权利、履行义务应当遵循诚实信用原则。</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094" r="240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适用于平等主体之间订立的民事合同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包括买卖合同、赠与合同、借款合同等各类民事合同。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不适用于身份关系的协议</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如婚姻、收养、监护等有关身份关系的协议，适用其他法律的规定。</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适用于涉外合同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在中国境内履行的中外合资经营企业合同、中外合作经营企业合同、中外合作勘探开发自然资源合同等涉外合同，也适用合同法的规定，但法律另有规定的除外。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合同法的适用范围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公民权利在合同法中的体现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公民权利是指公民依法享有的人身、政治、经济、文化等方面的权益。</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公民权利是宪法和法律赋予的，具有普遍性、平等性和不可侵犯性。</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公民权利包括生命权、健康权、姓名权、肖像权、名誉权、荣誉权、隐私权等人格权利，以及选举权、被选举权、言论自由、出版自由、集会自由等政治权利。</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2074" r="12074"/>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公民权利概述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合同法保障公民在自愿、平等的基础上订立合同，充分尊重当事人的意思自治。</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合同自由原则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合同法要求当事人在订立合同时应当遵循公平原则，不得利用自身优势地位损害对方利益。</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合同公平原则</a:t>
            </a:r>
          </a:p>
        </p:txBody>
      </p:sp>
      <p:pic>
        <p:nvPicPr>
          <p:cNvPr id="10" name="Picture 10"/>
          <p:cNvPicPr>
            <a:picLocks noChangeAspect="1"/>
          </p:cNvPicPr>
          <p:nvPr/>
        </p:nvPicPr>
        <p:blipFill>
          <a:blip r:embed="rId3"/>
          <a:srcRect l="16875" r="168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875" r="16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合同法通过规定合同的成立、效力、履行、变更和终止等制度，保障合同当事人的合法权益不受侵犯。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合同安全原则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合同法对公民权利的保护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在合同履行过程中，当一方未履行合同义务时，另一方有权行使抗辩权，拒绝履行相应的义务。</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当事人有权根据自己的意愿选择合同的相对方和合同的内容。</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在合同订立过程中，当事人有权了解对方的相关信息，以便做出正确的决策。</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当事人在合同订立过程中享有平等协商的权利，任何一方不得将自己的意志强加给另一方。</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选择权</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知情权</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平等协商权</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履行抗辩权</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公民权利在合同订立、履行中的体现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公民合同的基本要素与类型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合同当事人</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指签订合同的双方或多方，具有相应的民事行为能力和民事权利能力。</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合同标的</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指合同当事人之间权利义务指向的对象，可以是物、行为或智力成果等。</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合同价款或报酬</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指当事人一方为取得标的物或接受对方的服务而需向对方支付的货币或其他等价物。</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合同履行期限、地点和方式</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指当事人约定的履行合同的时间、地点和方式，包括交付标的物的方式、验收标准等。</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违约责任</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指当事人一方不履行合同义务或履行合同义务不符合约定时，应承担的民事责任。</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公民合同的基本要素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委托合同</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指委托人和受托人约定，由受托人处理委托人事务的合同。</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承揽合同</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指承揽人按照定作人的要求完成工作，交付工作成果，定作人给付报酬的合同。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租赁合同</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指出租人将租赁物交付承租人使用、收益，承租人支付租金的合同。</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买卖合同</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指出卖人转移标的物的所有权于买受人，买受人支付价款的合同。</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赠与合同</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指赠与人将自己的财产无偿给予受赠人，受赠人表示接受赠与的合同。</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公民合同的类型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买卖合同的特点与适用场景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买卖合同是日常生活中最常见的合同类型之一，适用于各种商品和服务的交易。其特点是双方当事人的权利义务相对明确，交易过程相对简单。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958" r="129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赠与合同的特点与适用场景</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赠与合同是一种无偿合同，赠与人将自己的财产无偿给予受赠人。其特点在于赠与人享有任意撤销权，即在赠与财产的权利转移之前可以撤销赠与。赠与合同通常适用于亲朋好友之间的赠与、公益捐赠等场景。</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租赁合同的特点与适用场景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租赁合同是出租人和承租人之间就租赁物的使用、收益而达成的协议。其特点是租赁期限相对较长，租赁物通常为不动产或大型动产。租赁合同适用于房屋租赁、设备租赁等场景。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各类公民合同的特点与适用场景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https://d.book118.com/568046003107006036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2024-09-16T02:53:56.403</cp:lastPrinted>
  <dcterms:created xsi:type="dcterms:W3CDTF">2024-09-15T18:53:56Z</dcterms:created>
  <dcterms:modified xsi:type="dcterms:W3CDTF">2024-09-15T18:53:58Z</dcterms:modified>
</cp:coreProperties>
</file>