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D049679-8C09-4EE4-AE58-CC500BA57E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78BE4-92F1-42B3-A05B-1A3A0A56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1FE1-A3E5-47FD-9E5B-FBC83D47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59A04-EEF2-4761-95F7-F1CAFD2A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12CD4-9032-400E-B48B-BD53E41E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6250F-04F2-4DBB-BB20-4A60C939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F120E-0F2C-42BB-9710-27C891759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B5E76-4C78-4A08-9916-453287CF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FFA56-F2A3-4CDA-B8E0-1F8D1E86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ED48B-94DE-4E0C-B77A-B689D8A79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E729-E920-43E4-9BFF-57D92994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2E5C0-2127-4A9D-B4E0-EE6A246C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87473F-388B-4A74-8600-0565E160044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4ADF1E-E387-4995-8E6C-251A78B920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601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污水处理行业安全生产规章制度培训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污水处理行业安全生产规章制度培训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安全生产法律法规培训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污水处理过程中的危险因素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安全操作规程培训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现场演练与应急预案培训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安全生产管理体系建设与维护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污水处理行业安全生产规章制度培训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关乎民生环保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污水处理行业的重要性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安全生产规章制度的必要性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本次培训的目的与意义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污水处理过程中的危险因素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化学品泄漏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设备故障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穿戴防护装备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定期检查设施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安全生产相关法律法规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《生产安全法》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《安全生产法》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学习方式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学习方式包括线下课程、在线学习平台和实地演练，确保全方位学习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资深行业专家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专业讲师团队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丰富的工作经验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实战经验丰富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互动式教学方式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法律法规概述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在安全生产法律法规培训中，重点涉及《安全生产法》、《危险化学品安全管理条例》以及《特种设备安全法》等相关法规，这些法规对于污水处理行业的安全生产具有重要的指导作用。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法规要点解析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细致的责任划分和规定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根据不同企业类型制定安全生产要求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各类企业的要求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监管部门的监察与违规处罚机制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监督检查与处罚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污水处理行业中的典型事故案例分析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安全生产事故案例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如何有效预防类似事故再次发生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防范措施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深入剖析事故发生的根本原因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事故原因分析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风险评估与管控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定期对可能存在的风险进行评估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采取相应措施进行管控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安全事故应急预案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制定应急预案并进行实际演练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提高应对突发情况的能力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法规遵守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安全生产管理体系建设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建立健全企业内部安全管理机制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强化安全意识培训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污水处理行业安全生产规章制度培训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安全生产法律法规是保障污水处理行业生产安全的重要法律保障，企业需要严格遵守相关法规要求，建立完善的安全管理体系，增强风险识别与防范意识，有效制定应急预案，以确保生产过程中的安全稳定。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污水处理过程中的危险因素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污水处理工艺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污水处理过程中，常见的工艺包括生物处理、化学处理和物理处理。生物处理利用生物降解有机废物，化学处理使用化学物质去除污染物，而物理处理则是通过物质的物理性质进行分离和过滤。这些工艺的组合可以有效处理污水，达到净化水质的目的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污水处理设备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用于将废水中的污泥浓缩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污泥浓缩器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通过气泡增加废水中的溶氧量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曝气器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混合废水中的各种化学物质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混合器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危险因素分析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可能对人体造成危害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污水中的有毒有害物质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存在设备故障或操作不当的风险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设备运行过程中的危险性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可能对环境造成污染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大气中的有害气体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定期设备检查与维护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定期清洁设备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检查设备运行状态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紧急疏散与救援预案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制定紧急疏散计划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进行定期演练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个人防护装备的佩戴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戴好防护口罩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穿着防护服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https://d.book118.com/568046010011006050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污水处理行业安全生产规章制度培训</vt:lpstr>
      <vt:lpstr>目录</vt:lpstr>
      <vt:lpstr>第1章 污水处理行业安全生产规章制度培训</vt:lpstr>
      <vt:lpstr>介绍</vt:lpstr>
      <vt:lpstr>培训内容</vt:lpstr>
      <vt:lpstr> </vt:lpstr>
      <vt:lpstr>师资力量</vt:lpstr>
      <vt:lpstr>第2章 安全生产法律法规培训</vt:lpstr>
      <vt:lpstr> </vt:lpstr>
      <vt:lpstr>法规要点解析</vt:lpstr>
      <vt:lpstr>实例分析</vt:lpstr>
      <vt:lpstr>法规遵守</vt:lpstr>
      <vt:lpstr>污水处理行业安全生产规章制度培训</vt:lpstr>
      <vt:lpstr>第3章 污水处理过程中的危险因素</vt:lpstr>
      <vt:lpstr> </vt:lpstr>
      <vt:lpstr>污水处理设备</vt:lpstr>
      <vt:lpstr>危险因素分析</vt:lpstr>
      <vt:lpstr>安全防护措施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2024-09-29T15:10:07.129</cp:lastPrinted>
  <dcterms:created xsi:type="dcterms:W3CDTF">2024-09-29T07:10:07Z</dcterms:created>
  <dcterms:modified xsi:type="dcterms:W3CDTF">2024-09-29T07:10:09Z</dcterms:modified>
</cp:coreProperties>
</file>