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922C4-5C64-4210-A407-FC778A9F1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7CBA7-25AD-4393-B1D9-F427BC454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C5DB0-9373-416D-8E47-E8CA21CC6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A60F6-5A8F-4980-8276-EAB272056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D04D15-DBCF-4F68-B69D-6E4B137FC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A8E7D0-01EE-4520-98C4-14402CD67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71BBF3-9AC8-4A63-8F6A-8B0801C77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4AF1F-503A-4311-A315-150D7BCE4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B8F8E-56D1-41B4-86B4-553D8221E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E3045-9ADC-4B50-8B07-8281FE5EA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01384-4E3C-433C-8A72-C1A90EC15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47035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售后服务质量的管理与评估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提高售后服务质量的策略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售后服务质量是指在产品销售后，企业为客户提供的各种服务活动的质量，包括维修、退换货、咨询等方面。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优质的售后服务质量是企业赢得客户信任、提升品牌形象、增强竞争力的关键因素。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提供及时、准确、专业的服务，满足客户的期望和需求，提高客户满意度。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针对客户反馈的问题，迅速响应并提供有效的解决方案，确保问题得到妥善解决。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不断收集客户反馈，分析服务过程中的不足，持续改进服务质量，提升客户体验。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售后服务质量的目标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建立统一的服务标准，确保不同地区、不同人员提供的服务质量一致。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服务标准化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加强对售后服务人员的培训和管理，提高其专业技能和服务意识。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建立有效的信息沟通机制，确保企业与客户之间的信息畅通，及时响应客户需求。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信息沟通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在提供优质服务的同时，合理控制售后服务成本，提高企业的经济效益。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售后服务质量的挑战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确保有专业的团队负责处理客户的售后问题和需求。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设立专门的售后服务部门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明确售后服务的流程，包括问题受理、处理、反馈和跟踪等环节。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建立售后服务流程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如电话、邮件、在线客服等，以满足不同客户的需求。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提供多样化的售后服务方式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建立完善的售后服务体系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制定服务质量评估标准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设立评估标准，对售后服务的质量进行定期评估，以便及时发现问题并改进。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明确服务响应时间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规定售后服务团队在接到客户问题后的响应时间，确保客户问题得到及时处理。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确定服务处理时限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针对不同类型的问题，设定合理的处理时限，确保问题能够在规定时间内得到解决。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制定明确的售后服务标准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提高团队专业技能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定期对售后服务团队进行专业技能培训，提高团队的专业素养和服务能力。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强化服务意识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培养团队成员的服务意识，使其能够真诚、耐心地对待每一位客户。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设立合理的激励机制，鼓励团队成员提供优质的售后服务，提高客户满意度。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加强售后服务团队建设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针对售后服务的关键环节，设计包含客户满意度评价的问题，确保问卷内容全面、客观。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设计调查问卷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通过线上、线下等渠道收集客户反馈数据，整理并分析调查结果，得出客户满意度评分。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针对评分较低的环节进行深入分析，找出问题根源，制定改进措施并跟踪实施效果。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结果分析与改进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投诉数据整理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对投诉数据进行分类整理，分析投诉原因、处理时长、客户满意度等关键指标。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针对投诉处理过程中发现的问题，制定具体的改进措施，提高投诉处理效率和质量。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投诉渠道建设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建立便捷的投诉渠道，确保客户能够及时反馈问题，并对投诉进行及时响应和处理。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投诉处理情况分析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https://d.book118.com/568047035033006035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2024-09-13T23:15:13.281</cp:lastPrinted>
  <dcterms:created xsi:type="dcterms:W3CDTF">2024-09-13T15:15:13Z</dcterms:created>
  <dcterms:modified xsi:type="dcterms:W3CDTF">2024-09-13T15:15:15Z</dcterms:modified>
</cp:coreProperties>
</file>