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A283C9-ED8E-4B3A-B8C8-57A42B451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9FB59-C988-43BB-AF6A-5E4BEB4F3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FEC82-02F6-4E9E-8C67-563A4A28E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F54C73-7F40-4BAD-8C37-58D4896A8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697907-6EA1-4E19-AF41-33D662CD0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27F16C-E0FD-437B-9A47-2D5B6819E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0F8F02-8D2F-4F7E-BD2A-9F387C0C5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A8EBDD-928F-4642-83F9-20060E676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EAD394-B7F0-4792-B53E-926EDBE59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8A220-6D1C-41EF-8DB1-FBECFDBFB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AF0DD-0791-4843-9526-823DD59D1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47125055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部队安全预防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部队安全预防概述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安全预防工作的核心内容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安全预防工作的实施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安全预防工作的挑战与解决方案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安全预防工作的案例分析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部队安全预防概述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安全预防的定义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安全预防是指在部队中采取一系列措施，以减少或消除安全风险，保障部队人员和资产安全的过程。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安全预防工作涉及多个方面，包括人员管理、设施安全、保密工作、应急响应等。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272" b="82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安全预防的重要性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安全预防是部队正常运转和执行任务的基础，能够保障部队人员和资产的安全，提高部队的战斗力和凝聚力。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安全预防有助于防止和减少安全事故的发生，降低部队面临的风险和损失。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安全预防能够提高部队的保密意识，保护国家利益和机密信息的安全。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083" r="19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安全预防工作逐渐向多元化、综合性方向发展，涉及领域不断扩大，包括网络安全、生物安全等新兴领域。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安全预防工作起源于军事领域，随着战争形态和武器装备的发展而不断演变。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现代部队安全预防工作更加注重科技手段的应用，如智能监控、数据分析等，以提高安全预防的效率和准确性。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安全预防工作的历史与发展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4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安全预防工作的核心内容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通过日常教育和培训，提高官兵对安全问题的重视程度，增强安全意识。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向官兵普及安全操作规程，确保在执行任务和日常生活中遵循安全规范。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紧急情况处置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教导官兵在遇到紧急情况时如何迅速、正确地应对，降低风险。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人员安全教育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制定和完善部队安全管理制度，明确各级职责，确保安全工作有序开展。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安全责任制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建立安全责任制，将安全责任层层落实到人，强化各级领导和官兵的安全责任感。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安全监督机制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建立健全安全监督机制，对部队安全工作进行定期或不定期的检查、评估和监督。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安全制度建设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基础设施安全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确保营区、训练场等基础设施的安全性，及时排查和整改安全隐患。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防护装备配备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根据需要为官兵配备相应的防护装备，如防弹衣、头盔等，提高安全性。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消防设施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在营区和生活区配备足够的消防设施，如灭火器、消防栓等，并定期进行检查和维护。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安全设施配备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定期对部队各项安全工作进行检查，确保各项安全措施得到有效执行。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定期安全检查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进行不定期的抽查，以发现和纠正可能存在的安全隐患和问题。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不定期抽查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对安全工作进行评估，总结经验教训，不断改进和完善安全预防工作。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安全评估与改进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安全预防工作的实施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https://d.book118.com/568047125055006024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2024-08-31T13:00:51.356</cp:lastPrinted>
  <dcterms:created xsi:type="dcterms:W3CDTF">2024-08-31T05:00:51Z</dcterms:created>
  <dcterms:modified xsi:type="dcterms:W3CDTF">2024-08-31T05:00:53Z</dcterms:modified>
</cp:coreProperties>
</file>