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873C9-F286-481A-B54B-4F1A23A41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27770-AD13-4AF7-A219-04F797E35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27022-114A-4371-B65D-68C2919CB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95B97-22BF-47DC-A6A6-2C1D3F66B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B2B14E-1E36-4566-B1C8-F58A9DB88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F777F-771F-4F22-A107-9E5106F3B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9BDCE-F2DC-4300-872B-59AFB0869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55C85-E9EB-4A76-B7D3-B7814A4FB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9DDE3-721D-48D4-97C5-5C3679371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FA906-1966-4016-9F94-9528512A4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433ED-6898-478C-A28A-E40C231A6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7134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公安局作风建设暨作风整顿年活动工作总结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作风建设活动开展情况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作风整顿年活动实施情况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深入贯彻落实上级公安机关关于作风建设的决策部署，确保公安队伍忠诚干净担当。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贯彻上级精神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提升队伍形象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回应群众期待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通过作风整顿年活动，进一步转变工作作风，提升公安机关执法公信力和队伍整体形象。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切实解决群众反映强烈的突出问题，提高人民群众的获得感、幸福感和安全感。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自作风整顿年活动启动以来至总结期间的工作情况。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包括作风建设、纪律教育、专项整治、制度建设等方面的工作。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全体公安民警、辅警及工作人员。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作风建设活动开展情况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提前准备相关材料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为参与者提前准备好相关的学习材料、宣传资料等，以便更好地参与活动。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制定详细的活动计划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明确活动的目标、时间、地点、参与人员等要素，确保活动的顺利进行。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合理安排活动流程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根据活动主题和目标，设计合理的活动流程，包括开场白、主题演讲、分组讨论、总结发言等环节。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活动计划和安排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精心制作宣传材料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设计精美的海报、传单等宣传材料，突出活动的主题和亮点，吸引更多人关注和参与。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借助媒体力量进行推广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积极与新闻媒体合作，对活动进行报道和宣传，扩大活动的影响力和覆盖面。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利用多种渠道进行宣传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通过公安局内部通知、宣传栏、微信公众号等多种方式进行广泛宣传，提高活动的知晓率和参与度。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活动宣传和推广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850" b="38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767" r="17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活动参与和反馈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广泛邀请参与者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邀请公安局内部员工、相关部门代表、社会公众等广泛参与，提高活动的参与度和代表性。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积极收集反馈意见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在活动过程中及时收集参与者的意见和建议，以便更好地改进和完善活动内容和形式。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及时总结和反思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在活动结束后及时进行总结和反思，分析活动的优点和不足，提出改进措施和建议，为今后的工作提供参考和借鉴。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作风整顿年活动实施情况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26" b="92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明确整顿目标、任务、时间表和责任人，确保整顿工作有计划、有步骤地进行。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针对不同警种、不同岗位的特点，制定个性化的整顿方案，确保整顿工作贴近实际、切实可行。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整顿计划和方案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制定针对性方案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制定详细整顿计划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通过集中学习、专题讲座、交流研讨等方式，提高民警对作风建设的认识和重视程度。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加强学习教育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通过自查、互查、听取意见等方式，深入查找作风方面存在的问题和不足，为整改落实打下基础。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深入查摆问题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针对查摆出的问题，制定整改措施，明确整改时限和责任人，确保问题得到有效解决。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切实整改落实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整顿措施和执行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016" r="210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通过整顿活动，民警的工作作风得到明显转变，服务意识、责任意识和纪律意识得到增强。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作风明显转变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通过问卷调查、电话回访等方式，了解群众对公安工作的满意度，发现群众满意度得到显著提高。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群众满意度提高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通过作风整顿活动，民警的业务水平得到提升，执法办案质量得到提高。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业务水平提升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经过综合评估，公安局作风整顿年活动取得了显著成效，达到了预期目标。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评估结果良好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整顿成效和评估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https://d.book118.com/568047134017006025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2024-09-01T14:41:59.629</cp:lastPrinted>
  <dcterms:created xsi:type="dcterms:W3CDTF">2024-09-01T06:41:59Z</dcterms:created>
  <dcterms:modified xsi:type="dcterms:W3CDTF">2024-09-01T06:42:01Z</dcterms:modified>
</cp:coreProperties>
</file>