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0BD62-209D-42EA-A9BA-5BFFD81D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807AD-7B71-4C20-A709-1773DADFD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CAF18-5A2D-4D60-858F-8F8BAEA84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87F19-8AD1-467A-97A1-C05F522F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FC1F9-EA88-4D0E-BF8F-C7F3C66EC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10A95-DE68-4D9E-A2A4-0D1E52733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F4F00-AB39-42DD-A766-6BF6EEC8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70A08-D0FB-4A74-8205-1C2E95A2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25009-DC64-408C-AE31-CA8F5389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17A75-1B77-4880-9A1E-31483FC4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E3891-7407-41EF-988F-76DA3810F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000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非量化部门绩效管理系统设计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非量化部门绩效管理现状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非量化部门绩效管理系统设计原则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非量化部门绩效管理系统设计步骤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非量化部门绩效管理系统实施与保障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非量化部门绩效管理系统效果评估与改进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通过绩效管理系统，明确工作目标和期望，提升员工和组织整体的工作效率。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通过公正的绩效评价和奖励机制，激励员工积极工作，实现个人和组织目标的共同达成。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通过绩效管理系统的持续改进，推动组织不断适应市场变化和发展需求。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量化工作成果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通过绩效指标的设定和考核，量化员工的工作成果，为奖惩和晋升提供客观依据。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通过对绩效数据的分析和挖掘，发现组织存在的问题和改进空间，推动组织持续改进和发展。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促进沟通和反馈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绩效管理系统能够促进上下级之间的沟通和反馈，及时发现和解决问题，提升工作效率。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明确工作目标和期望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绩效管理系统能够帮助组织和员工明确工作目标和期望，避免工作中的模糊和混乱。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非量化部门绩效管理现状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工作内容难以量化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非量化部门的工作往往涉及大量的沟通、协调、创新等难以量化的任务。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成果不易衡量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由于工作内容的特殊性，非量化部门的成果往往难以用具体的指标来衡量。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团队合作至关重要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非量化部门的工作往往需要多个团队成员的紧密合作，个人绩效与团队绩效紧密相连。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非量化部门的特点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现有绩效管理系统往往过于强调量化指标，导致非量化部门的工作成果被低估或忽视。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过于强调量化指标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由于非量化部门的工作难以量化和衡量，现有绩效管理系统缺乏有效的评估机制，无法准确反映员工的实际工作表现。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缺乏有效的评估机制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现有绩效管理系统往往缺乏对非量化部门员工的激励措施，导致员工工作积极性不高。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现有绩效管理系统的不足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改进绩效管理系统可以更好地反映团队合作的重要性，鼓励员工之间的协作和沟通。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通过改进绩效管理系统，可以更好地满足非量化部门的发展需求，推动整个组织的进步和发展。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提高绩效评估的公正性和准确性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通过改进绩效管理系统，可以更加公正、准确地评估非量化部门员工的工作表现，激发员工的工作积极性。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非量化部门绩效管理系统设计原则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采用客观的评估标准和方法，确保评估结果真实反映员工的绩效表现。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公开透明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保持绩效管理过程的公开透明，让员工了解评估标准和流程，增强信任感。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确保所有员工在绩效管理中受到平等对待，避免任何形式的歧视或偏见。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设计简洁明了的绩效管理流程，降低操作的复杂性和难度。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设定清晰、具体的绩效管理目标，使员工能够明确努力方向。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为员工提供必要的培训和支持，帮助他们理解和执行绩效管理系统。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奖励优秀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根据员工的绩效表现给予相应的奖励，激励员工继续努力提升绩效。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将绩效表现作为员工晋升的重要依据，鼓励员工追求更好的职业发展。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认可成就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及时认可和表扬员工的优秀表现和成就，增强员工的自豪感和归属感。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https://d.book118.com/568050000006006032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2024-09-09T06:04:15.442</cp:lastPrinted>
  <dcterms:created xsi:type="dcterms:W3CDTF">2024-09-08T22:04:15Z</dcterms:created>
  <dcterms:modified xsi:type="dcterms:W3CDTF">2024-09-08T22:04:17Z</dcterms:modified>
</cp:coreProperties>
</file>