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611E4-CE7E-4B21-80FD-3C8D52281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F8BCA-404D-417D-B949-21D88D198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AAB23-DA45-47AC-8959-B0E5237AB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0ED3D-D9FA-4C96-835E-2AEFEA2CC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731435-C901-430A-AAD1-152C4901D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BDCAD9-330F-48F3-9D20-764B95706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F8499B-582A-4AA9-9B31-B94791E7B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7E961-24AA-4C83-913E-FC3B6471D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2EF8D-481A-44C2-94A8-ABBB61961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38927-8421-4C49-9482-648DD1137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96268-7D8A-4161-BC3E-FC0882922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0026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误吸的处理及预防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误吸的处理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误吸的预防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34" r="203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97" r="297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误吸是指口、鼻等呼吸道内的物质被误吸入气管、支气管或肺组织内，导致呛咳、呼吸困难等症状。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根据吸入物质的性质，误吸可分为固态物质、液态物质和气态物质等类型。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60" r="1066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218" r="1121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983" r="139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误吸的常见原因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如进食过快、过多，或进食时说话、笑闹等，导致食物或液体误入呼吸道。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如脑卒中、帕金森病等神经系统疾病，导致吞咽困难和保护性咳嗽反射减弱。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在手术或检查过程中，患者处于麻醉或镇静状态，容易发生误吸。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老年人和儿童由于咽喉部解剖结构特点，容易发生误吸。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进食不当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神经功能障碍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麻醉或镇静状态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由于异物堵塞气道，导致呼吸困难、窒息等严重后果。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生命危险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异物进入肺部，可引起肺部感染、炎症等病变。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严重时可导致死亡，尤其对于老年人和儿童等高危人群。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误吸的后果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误吸的处理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立即将患者从引起误吸的场所中撤离，转移到安全通风的地方。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迅速脱离引起误吸的现场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清除口腔内异物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给予吸氧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解开患者领口纽扣和裤带，让患者取仰卧位，头偏向一侧，便于口腔和气道分泌物及呕吐物流出。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用手指缠纱布伸入患者口腔内，将食物残渣、痰液等清除干净。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如患者呼吸急促、紫绀，应立即给予吸氧。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密切观察患者意识、呼吸、脉搏等生命体征，评估病情严重程度。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572" r="1957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如患者病情较重，应立即拨打急救电话，将患者送往医院进一步救治。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简要记录患者误吸的原因、症状、急救措施及送医情况，为后续治疗提供依据。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就地急救流程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根据患者病情需要，给予相应的药物治疗，如解痉药、抗炎药等。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对于严重误吸的患者，应留院观察，以便及时发现并处理并发症。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留院观察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根据患者具体情况，制定个性化的康复治疗方案，促进患者康复。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后续医疗处理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误吸的预防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https://d.book118.com/568050026074006026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2024-09-03T22:17:01.640</cp:lastPrinted>
  <dcterms:created xsi:type="dcterms:W3CDTF">2024-09-03T14:17:01Z</dcterms:created>
  <dcterms:modified xsi:type="dcterms:W3CDTF">2024-09-03T14:17:03Z</dcterms:modified>
</cp:coreProperties>
</file>