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C65514-DC12-459E-9BEA-BF88E931E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356C16-CB5D-4375-BC4F-C698731E10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BB3BE5-FA51-4007-A19E-C4788769A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97AC5A-B662-4E24-80D2-631DD3F9C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8547FD-B65A-4D95-9525-B52DDAB0F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847B61-E5F6-447E-BCE0-B46678DAE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0198AB-1874-427E-95DB-A02D8A4AB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A6DC04-1DCD-4EBE-902F-756C767AA1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407CC3-0005-4244-B0F7-C0C99E42C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E09964-37EE-48DA-88B3-9C290E6CD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65FBDA-E043-46B7-B3E2-6E5B2C92F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68050051051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项目前期的工作总结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项目前期工作回顾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技术可行性研究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资源准备与采购计划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风险评估与应对策略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前期工作成果展示及评价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下一步工作计划及展望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056" r="2905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对已完成的项目前期工作进行全面、系统的总结，梳理经验教训，为后续工作提供参考和借鉴。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总结项目前期工作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通过总结前期工作，发现存在的问题和不足，及时采取改进措施，确保项目按照既定计划顺利推进。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促进项目顺利推进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3813" r="381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项目前期工作内容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包括项目立项、可行性研究、需求分析、方案设计等前期工作。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项目前期工作成果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包括项目建议书、可行性研究报告、需求分析报告、初步设计方案等成果文件。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项目前期工作经验教训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包括在项目前期工作中遇到的问题、挑战以及采取的应对措施和取得的经验教训。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项目前期工作回顾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在项目启动前，我们进行了充分的市场调研和需求分析，明确了项目的目标和范围，并撰写了详细的立项申请书，提交给相关部门进行审批。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经过严格的审核和评估，我们的项目获得了相关部门的批准，并获得了相应的资金和资源支持，为项目的顺利实施奠定了基础。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立项申请及批复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批复流程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立项申请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根据项目需求和目标，我们组建了一支高效、专业的项目团队，包括项目经理、技术专家、市场人员等，确保项目各项工作的顺利开展。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团队构成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为了提高团队成员的专业素养和综合能力，我们组织了一系列的培训课程和团队建设活动，增强了团队的凝聚力和战斗力。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团队培训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组建项目团队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根据项目需求和资源状况，我们制定了合理的资源计划，包括人力、物力、财力等方面的安排，确保项目资源的充分利用和合理配置。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根据项目目标和范围，我们制定了详细的时间计划表，明确了各个阶段的任务和时间节点，确保项目按计划有序进行。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风险管理计划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在项目前期，我们对可能出现的风险进行了充分的预测和分析，并制定了相应的应对措施和风险管理计划，确保项目在面临风险时能够迅速应对。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625" r="13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制定项目计划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了解目标市场的需求状况，为产品设计和营销策略提供依据。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调研目的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7333" r="17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调研方法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417" r="13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调研结果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625" r="13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通过问卷调查、访谈、观察等方式收集数据。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分析市场需求的特点、分布和变化趋势，明确目标市场的需求和期望。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市场需求调研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了解竞争对手的产品、服务、营销策略等，为制定差异化竞争策略提供参考。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9083" r="1908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分析目的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收集竞争对手的产品信息、市场份额、营销策略等，并进行对比分析。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分析内容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明确自身与竞争对手的优劣势，为制定针对性的营销策略提供依据。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分析结果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把握市场发展趋势，为项目决策和规划提供参考。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预测目的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运用统计分析、专家咨询等方法对市场趋势进行预测。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预测方法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分析市场发展趋势及可能的变化，为项目决策和规划提供前瞻性思考。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预测结果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市场趋势预测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技术可行性研究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技术方案评估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组织专家团队对初步设计的技术方案进行评估，包括技术先进性、成熟度、可靠性、安全性等方面。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技术方案优化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根据评估结果，对技术方案进行必要的优化和改进，提高方案的可行性和实施效率。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技术方案初步设计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根据项目需求和目标，设计初步的技术方案，包括系统架构、功能模块、技术选型等。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5542" b="554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技术方案设计与评估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2542" b="254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分析项目实施过程中可能遇到的关键技术难题，如算法优化、数据处理、系统稳定性等。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关键技术难题识别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针对识别出的关键技术难题，制定相应的解决方案和实施计划，确保项目能够顺利推进。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解决方案制定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在项目实施过程中，持续跟踪关键技术难题的解决情况，及时调整解决方案和实施计划。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技术难题跟踪与解决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关键技术难题及解决方案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6571" r="2657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识别项目实施过程中可能遇到的技术风险，如技术不成熟、技术更新迭代快等。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技术风险识别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对识别出的技术风险进行等级评估，确定风险的大小和可能对项目造成的影响。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风险等级评估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针对评估出的技术风险，制定相应的应对措施和预案，如采用成熟稳定的技术方案、加强技术团队建设等。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应对措施制定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在项目实施过程中，持续跟踪技术风险的变化情况，及时采取相应的应对措施，确保项目能够顺利实施。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风险跟踪与应对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技术风险评估与应对措施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https://d.book118.com/568050051051006037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2024-09-17T04:19:47.682</cp:lastPrinted>
  <dcterms:created xsi:type="dcterms:W3CDTF">2024-09-16T20:19:47Z</dcterms:created>
  <dcterms:modified xsi:type="dcterms:W3CDTF">2024-09-16T20:19:49Z</dcterms:modified>
</cp:coreProperties>
</file>