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358E8-F942-4D4C-8141-14758717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75DD5-7217-406F-B351-4EDA12D32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6F752-2661-4174-B2DA-6264D756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6DA53-1E45-4D38-99B2-2B62D684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1DB2E-4E49-4B0A-BBED-0B330A19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C5532-E263-4DD7-AC88-1999F849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E1763-5280-4B4E-842E-DB7EA113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CDE5B-B277-4BCA-8317-887E9267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C8FDC-453D-49D8-97ED-39882FA3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B9458-4C1B-4F96-8E7B-960EDD0F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8971-91CD-4308-BD1C-923B4066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1014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妊娠合并阑尾疾病的治疗方案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妊娠合并阑尾疾病预防与保健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妊娠合并阑尾疾病是指在妊娠期发生的阑尾炎性疾病，包括急性阑尾炎和慢性阑尾炎。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妊娠合并阑尾疾病通常在妊娠中晚期高发，由于子宫增大压迫阑尾，导致阑尾管腔狭窄、梗阻，引发炎症。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妊娠合并阑尾疾病可能导致孕妇出现腹痛、恶心、呕吐等症状，严重时可能引发早产、流产等不良后果。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由于孕妇体内激素变化和炎症反应，可能对胎儿的生长发育产生一定影响，增加胎儿宫内发育迟缓、低出生体重等风险。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妊娠合并阑尾疾病的影响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25" b="19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261" b="1726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妊娠合并阑尾疾病的诊断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观察孕妇有无腹痛、恶心、呕吐等症状，尤其是转移性右下腹痛，以及发热、白细胞计数升高等炎症表现。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通过超声、CT等影像学检查，观察阑尾形态、周围炎症情况，有助于明确诊断。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进行血常规、C反应蛋白等实验室检查，了解炎症反应程度和感染情况。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指导孕妇进食高蛋白、低脂肪、易消化的食物，避免辛辣、刺激性食物，保持大便通畅。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保证孕妇充足的休息时间，避免剧烈运动和过度劳累，协助孕妇采取左侧卧位。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密切观察孕妇的生命体征，尤其是体温、脉搏和腹部体征的变化，及时发现异常情况。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给予孕妇心理支持，缓解其紧张、焦虑的情绪，增强其治疗信心。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向孕妇及家属介绍妊娠合并阑尾疾病的相关知识，提高其对疾病的认识和自我管理能力。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与孕妇及家属保持良好的沟通，及时解答其疑问，了解其需求和意见。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87" b="18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50" b="14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评估孕妇的疼痛程度，采取适当的疼痛缓解措施，如使用止痛药、转移注意力等。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保持孕妇皮肤清洁干燥，预防皮肤感染；加强口腔护理，预防口腔感染；遵医嘱使用抗生素，预防宫内感染。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在分娩过程中，严密监测孕妇的生命体征和胎儿情况，及时发现和处理异常情况；协助孕妇采取合适的体位和呼吸方式，减轻分娩疼痛。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妊娠合并阑尾疾病的治疗方案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https://d.book118.com/568051014122006031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2024-09-08T21:10:27.708</cp:lastPrinted>
  <dcterms:created xsi:type="dcterms:W3CDTF">2024-09-08T13:10:27Z</dcterms:created>
  <dcterms:modified xsi:type="dcterms:W3CDTF">2024-09-08T13:10:29Z</dcterms:modified>
</cp:coreProperties>
</file>