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28CDC8-7BC2-45EF-879B-5C539B70A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DFFBB-C8C7-49E4-9357-1FD048590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04506-AFD6-4202-A745-F5FCFD5A9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CD00A3-377F-44ED-B8C1-665BF5540A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5F5159-1C4B-4B10-A17B-4C66EDE20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28F77D-5FBC-49D9-908F-6C387DBE1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58F02A-3955-4F4F-BD05-EC5973960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DA89A8-8605-4DCE-822F-AB4E5496A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0CC7D-74A4-47AC-BFD5-0B316892F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FC0E77-1064-420A-A880-92D13779A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34C35-DC4B-4C94-873C-96FF54334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05104000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传染病科护士的职业生涯规划与发展机会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传染病科护士职业概述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传染病科护士的职业生涯规划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传染病科护士的职业发展机会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传染病科护士的职业挑战与对策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传染病科护士的职业前景与展望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负责传染病患者的日常护理工作，包括病情观察、用药指导、生活照料等。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458" b="8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严格执行感染控制措施，防止病毒在医疗机构内传播，确保患者和医护人员安全。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向患者和家属提供传染病防治知识，提高患者自我保健意识和能力。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传染病科护士的角色与职责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传染病专科医院或综合医院传染科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在这些医疗机构中，传染病科护士需面对各种传染性疾病，工作环境具有高风险性。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紧急疫情应对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在突发疫情或公共卫生事件中，传染病科护士需参与一线救治工作，承担巨大的工作压力。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传染病科护士的工作环境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具备扎实的医学基础知识、护理技能和传染病防治知识。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具备良好的心理素质和应对压力的能力，面对疫情和患者时保持冷静和乐观。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心理素质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遵守医德医风，尊重患者权益，保护患者隐私，为患者提供优质的护理服务。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传染病科护士的职业素养要求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传染病科护士的职业生涯规划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传染病科护士需深入了解自己的兴趣、价值观、技能及性格特点，以便找到适合自己的职业方向。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根据自我认知，明确自己在传染病护理领域的专业定位，如临床护理、教育、研究或管理等。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职业定位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自我认知与职业定位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通过参加培训、研讨会等活动，提高自己在传染病护理方面的专业知识和技能。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积极与同行、专家建立联系，拓展人际关系网络，为未来职业发展打下基础。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短期目标与计划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建立人脉关系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中长期目标与计划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深化专业领域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在传染病护理领域不断深造，提升自己在该领域的专业地位和影响力。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根据自己的兴趣和职业规划，探索在传染病护理教育、研究或管理等领域的发展机会。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实现职业晋升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通过不断努力和积累，逐步实现从普通护士到护士长、护理部主任等职位的晋升。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传染病科护士的职业发展机会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不断提高传染病患者的护理技能，包括病情观察、用药管理、并发症预防等。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加强感染控制培训，掌握正确的消毒、隔离和防护措施，降低医源性感染风险。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学习重症监护技术，提高对危重患者的抢救和护理能力。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重症监护技能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专业进修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参加传染病护理、感染控制等领域的专业进修课程，提高专业水平。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通过参加成人高等教育、自学考试等途径，提升学历层次，拓宽职业发展空间。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跨学科学习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学习心理学、营养学等相关学科知识，为患者提供更全面的护理服务。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学历教育与进修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https://d.book118.com/568051040004006026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2024-09-02T23:11:46.852</cp:lastPrinted>
  <dcterms:created xsi:type="dcterms:W3CDTF">2024-09-02T15:11:46Z</dcterms:created>
  <dcterms:modified xsi:type="dcterms:W3CDTF">2024-09-02T15:11:49Z</dcterms:modified>
</cp:coreProperties>
</file>