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4ECE5-2873-46E2-9889-32A5487E5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C578D-756A-4C8C-97D0-EF2BA20FA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BC43B-EA67-48E5-A613-53FBBB7D3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1E3FA8-03A1-4CA6-AA49-AD6431ACC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DDE991-EF3B-4D3F-9E76-057E09FC8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3F54F3-56ED-476D-81E6-AD824B868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94F5C1-B3BF-4969-9290-AD03C244D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17EFA-EE73-41AE-A7B9-35850D72E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0E0BB-102D-4CCF-849B-AE5736E08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CB942-8613-4F54-8DC3-9571FEDD0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E910D-BEDE-4D70-B91F-ECCADA1D2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5110206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药品研究实验记录规范性指南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实验记录的重要性与规范性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实验记录的基本原则与规范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实验记录的内容与格式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实验记录的保存与管理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实验记录的审查与评估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实验记录中常见的问题与解决方案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实验记录的重要性与规范性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实验记录的定义：实验记录是对药品研究过程中所有实验活动的详细、准确和及时的记载，包括实验设计、操作、结果、分析和结论等。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实验记录的作用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提供实验过程的完整追溯，确保实验数据的真实性和可靠性。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为实验结果的分析和解释提供依据，支持科学决策。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作为实验报告和学术论文的编写基础，促进学术交流与合作。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实验记录的定义和作用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规范性实验记录要求详细记录实验过程中的每一个步骤和数据，确保实验数据的准确性和完整性，避免数据遗漏或误解。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保证实验数据的准确性和完整性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规范的实验记录有助于实验人员快速了解实验进展和结果，减少重复工作和时间浪费。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提高实验效率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规范性实验记录提供了详细的实验过程和数据，便于其他研究人员对实验结果进行复现和验证，促进科学研究的进步。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便于实验结果的复现和验证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规范性实验记录的意义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科研诚信原则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实验记录必须遵守科研诚信原则，禁止篡改、伪造实验数据等行为，确保科学研究的真实性和公正性。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药品管理法规定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药品研究必须建立完整的实验记录，确保实验数据的真实性和可靠性，遵守相关法律法规和标准。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GMP（药品生产质量管理规范）要求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药品生产过程中的实验记录必须详细、准确、及时，符合GMP的相关要求，确保药品质量和安全。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法律法规对实验记录的要求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实验记录的基本原则与规范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准确性原则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实验记录必须真实、准确地反映实验过程和结果，不得有任何虚假或误导性信息。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实验数据应精确、详细，包括实验条件、操作步骤、观察到的现象、测量数据等。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实验记录中使用的术语、符号、单位等应符合相关标准和规范。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实验记录中应包含实验人员的签名和日期，以便追溯和确认实验责任。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实验记录应涵盖实验的全过程，包括实验前准备、实验操作步骤、实验后处理及结果分析等。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对于实验过程中的任何变化、异常情况或问题，都应及时、详细地记录在案。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完整性原则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实验记录应具有清晰的时间线和逻辑顺序，以便能够完整地重现实验过程。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对于实验中使用的试剂、仪器、设备等，应详细记录其来源、规格型号、使用条件等信息。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实验数据的处理和分析过程也应详细记录，包括数据处理方法、统计分析、图表绘制等。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可追溯性原则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规范性原则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实验记录应使用规范的格式和标准化的术语，以便他人能够理解和重复实验。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实验记录应保持整洁、清晰，字迹工整，避免涂改或使用不规范的缩写和符号。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对于电子实验记录，应确保数据安全性和可访问性，定期备份并采取适当的加密措施。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实验记录的内容与格式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833" r="12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实验名称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清晰明确地标识实验的名称或主题。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实验目的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简要说明本次实验想要探究的问题或目标。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实验原理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阐述实验所依据的科学原理或理论。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实验记录的基本内容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详细记录实验的操作过程，包括实验前的准备、实验中的操作以及实验后的处理。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记录实验所观察到的现象或所获得的数据。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对实验结果进行解释和分析，验证实验假设是否成立。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总结实验结果，得出实验结论，指出实验的意义和可能的应用前景。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实验记录的基本内容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https://d.book118.com/568051102062006036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2024-09-15T18:41:43.289</cp:lastPrinted>
  <dcterms:created xsi:type="dcterms:W3CDTF">2024-09-15T10:41:43Z</dcterms:created>
  <dcterms:modified xsi:type="dcterms:W3CDTF">2024-09-15T10:41:45Z</dcterms:modified>
</cp:coreProperties>
</file>