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5D1E0-A8A0-466A-ACDE-BC68628C8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21F61-13F6-4704-BD80-503AAFB8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E64D5-7C1B-4059-9DC2-045AD9C1B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80906-A6E1-4933-B50E-B532CD997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164E9-4461-4AC8-942F-6C7FC04E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B32A88-3E71-4C4A-ACDE-936850E34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41F07-4BB1-4C2B-AACC-873E4BB7F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4C655-2F0E-41A0-A007-788BC295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26CC4-EC29-4B61-89FB-FD9AC144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5161D-D8C5-4E18-B6CA-C83743963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AF2F8-35BE-4B5A-AC3E-8D01759E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1105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乐视电视投资价值分析报告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乐视电视概述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行业趋势与市场前景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未来发展战略与展望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乐视电视概述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乐视电视作为乐视生态的重要组成部分，依托乐视集团的技术和资源优势，致力于打造智能化的互联网电视生态。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乐视电视自2013年推出以来，不断进行产品创新和技术升级，逐步提升市场地位和品牌影响力。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品牌背景与发展历程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乐视电视拥有丰富的产品线，覆盖不同尺寸、配置和价格区间，满足不同消费者的需求。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乐视电视定位于中高端市场，注重品质和用户体验，致力于提供高性价比的智能电视产品。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竞争优势与劣势分析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乐视电视在内容、生态、用户体验等方面具有竞争优势，如丰富的视频内容、多屏互动、智能语音控制等。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乐视电视在品牌知名度和渠道覆盖方面存在一定的劣势，同时面临激烈的市场竞争和不断变化的市场环境。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投资价值分析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收入与利润分析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乐视电视在近几年内实现了稳定的收入增长，尤其在智能电视和互联网服务方面表现出色，为公司带来了可观的利润。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成本控制与费用管理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公司通过有效的成本控制和费用管理，实现了较高的毛利率和净利率，进一步提升了盈利能力。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乐视电视的现金流状况良好，经营活动产生的现金流量持续为正，表明公司具有较好的盈利能力和回款能力。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财务状况与盈利能力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根据最新的财务数据，采用PE、PB估值法对乐视电视进行估值，结果显示公司股票价格被低估。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PE、PB估值法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基于对公司未来业绩的预测，采用市盈率法对公司进行估值，结果表明公司股票具有较大的上涨空间。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盈利预测与市盈率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从历史股票价格走势图来看，乐视电视的股票价格呈现出波动上涨的趋势，未来有望继续保持上涨态势。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股票价格走势分析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估值与股票价格走势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随着政府对互联网行业的监管加强，乐视电视可能面临政策风险，需要关注相关政策变化。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智能电视市场竞争激烈，乐视电视需要不断创新以保持竞争优势。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虽然公司财务状况良好，但仍需关注财务风险，如负债水平、偿债能力等。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综合考虑乐视电视的投资价值，建议投资者关注公司的发展战略、业绩表现和行业动态，选择合适的时机进行投资。同时，需要注意风险控制，合理配置资产。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投资建议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风险评估与投资建议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行业趋势与市场前景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https://d.book118.com/568051105055006036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2024-09-15T16:54:34.131</cp:lastPrinted>
  <dcterms:created xsi:type="dcterms:W3CDTF">2024-09-15T08:54:34Z</dcterms:created>
  <dcterms:modified xsi:type="dcterms:W3CDTF">2024-09-15T08:54:36Z</dcterms:modified>
</cp:coreProperties>
</file>