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GJKJLL+MS-UIGothic"/>
      <p:regular r:id="rId19"/>
    </p:embeddedFont>
    <p:embeddedFont>
      <p:font typeface="CLAAKI+CGLCEC+ArialMT"/>
      <p:regular r:id="rId20"/>
    </p:embeddedFont>
    <p:embeddedFont>
      <p:font typeface="AOBBFW+OGNBLF+MicrosoftYaHei"/>
      <p:regular r:id="rId21"/>
    </p:embeddedFont>
    <p:embeddedFont>
      <p:font typeface="JTKDQI+HFDUNM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432C9-4668-4B44-A23E-9AA34B98E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91565-1A77-4B14-9FA0-741CED17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70C13-6322-4DFF-BFEF-6B0671BA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BAE3A-9C22-4DBF-A313-CDC8477B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5EB8A9-2503-47DB-ABA3-E85F4913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21A0D-32E7-492E-89B7-B378952D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39385-B1E2-41ED-8B74-1BBEBCDA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67E63-B8D7-4625-937D-318F11022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CEBDA-597F-4915-A1F4-44179381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FABA7-C904-4437-B778-F5542B55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0F82B-A612-4D98-B19A-6704F10E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1107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5150" spc="25">
                <a:solidFill>
                  <a:srgbClr val="0084FF"/>
                </a:solidFill>
                <a:latin typeface="GJKJLL+MS-UIGothic"/>
                <a:cs typeface="GJKJLL+MS-UIGothic"/>
              </a:rPr>
              <a:t>及其重要化合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GJKJLL+MS-UIGothic"/>
                <a:cs typeface="GJKJLL+MS-UIGothic"/>
              </a:rPr>
              <a:t>物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GJKJLL+MS-UIGothic"/>
                <a:cs typeface="GJKJL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LAAKI+CGLCEC+ArialMT"/>
                <a:cs typeface="CLAAKI+CGLCE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的性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AOBBFW+OGNBLF+MicrosoftYaHei"/>
                <a:cs typeface="AOBBFW+OGNBLF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LAAKI+CGLCEC+ArialMT"/>
                <a:cs typeface="CLAAKI+CGLCE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的重要化合物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4965641" cy="242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LAAKI+CGLCEC+ArialMT"/>
                <a:cs typeface="CLAAKI+CGLCE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及其化合物的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LAAKI+CGLCEC+ArialMT"/>
                <a:cs typeface="CLAAKI+CGLCE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及其化合物的安全性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LAAKI+CGLCEC+ArialMT"/>
                <a:cs typeface="CLAAKI+CGLCE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研究：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及其化合物的反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LAAKI+CGLCEC+ArialMT"/>
                <a:cs typeface="CLAAKI+CGLCE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及其化合物的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GJKJLL+MS-UIGothic"/>
                <a:cs typeface="GJKJLL+MS-UIGothic"/>
              </a:rPr>
              <a:t>展前景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JKJLL+MS-UIGothic"/>
                <a:cs typeface="GJKJLL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JTKDQI+HFDUNM+MicrosoftYaHei-Bold"/>
                <a:cs typeface="JTKDQI+HFDUN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JTKDQI+HFDUNM+MicrosoftYaHei-Bold"/>
                <a:cs typeface="JTKDQI+HFDUNM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800" spc="25">
                <a:solidFill>
                  <a:srgbClr val="0084FF"/>
                </a:solidFill>
                <a:latin typeface="GJKJLL+MS-UIGothic"/>
                <a:cs typeface="GJKJLL+MS-UIGothic"/>
              </a:rPr>
              <a:t>的性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物理性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KDQI+HFDUNM+MicrosoftYaHei-Bold"/>
                <a:cs typeface="JTKDQI+HFDUN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KDQI+HFDUNM+MicrosoftYaHei-Bold"/>
                <a:cs typeface="JTKDQI+HFDUN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KDQI+HFDUNM+MicrosoftYaHei-Bold"/>
                <a:cs typeface="JTKDQI+HFDUN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颜</a:t>
            </a:r>
            <a:r>
              <a:rPr sz="2000" spc="25">
                <a:solidFill>
                  <a:srgbClr val="0084FF"/>
                </a:solidFill>
                <a:latin typeface="GJKJLL+MS-UIGothic"/>
                <a:cs typeface="GJKJLL+MS-UIGothic"/>
              </a:rPr>
              <a:t>色与状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GJKJLL+MS-UIGothic"/>
                <a:cs typeface="GJKJLL+MS-UIGothic"/>
              </a:rPr>
              <a:t>熔点与沸点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导电</a:t>
            </a:r>
            <a:r>
              <a:rPr sz="2000" spc="25">
                <a:solidFill>
                  <a:srgbClr val="0084FF"/>
                </a:solidFill>
                <a:latin typeface="GJKJLL+MS-UIGothic"/>
                <a:cs typeface="GJKJLL+MS-UIGothic"/>
              </a:rPr>
              <a:t>性与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导热</a:t>
            </a:r>
            <a:r>
              <a:rPr sz="2000">
                <a:solidFill>
                  <a:srgbClr val="0084FF"/>
                </a:solidFill>
                <a:latin typeface="GJKJLL+MS-UIGothic"/>
                <a:cs typeface="GJKJLL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9948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纯钠为银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白色金属，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较软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，</a:t>
            </a:r>
          </a:p>
          <a:p>
            <a:pPr marL="104775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密度比水大但比煤油小。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651391" cy="7080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985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的熔点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 spc="3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AOBBFW+OGNBLF+MicrosoftYaHei"/>
                <a:cs typeface="AOBBFW+OGNBLF+MicrosoftYaHei"/>
              </a:rPr>
              <a:t>97.81°C</a:t>
            </a:r>
            <a:r>
              <a:rPr sz="1500" spc="299">
                <a:solidFill>
                  <a:srgbClr val="000000"/>
                </a:solidFill>
                <a:latin typeface="AOBBFW+OGNBLF+MicrosoftYaHei"/>
                <a:cs typeface="AOBBFW+OGNBLF+MicrosoftYaHei"/>
              </a:rPr>
              <a:t> 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，沸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OBBFW+OGNBLF+MicrosoftYaHei"/>
                <a:cs typeface="AOBBFW+OGNBLF+MicrosoftYaHei"/>
              </a:rPr>
              <a:t>882.9°C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543925" y="4746997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是良好的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化学性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泼</a:t>
            </a:r>
            <a:r>
              <a:rPr sz="2300">
                <a:solidFill>
                  <a:srgbClr val="0084FF"/>
                </a:solidFill>
                <a:latin typeface="GJKJLL+MS-UIGothic"/>
                <a:cs typeface="GJKJLL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与水反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与氧气反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53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6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是非常活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泼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的金属，能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与多种非金属和某些化合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物反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53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6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与水反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应剧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烈，生成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气。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14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6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在常温下与氧气反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成氧化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热时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的存在和制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6561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自然存在</a:t>
            </a:r>
            <a:r>
              <a:rPr sz="1500">
                <a:solidFill>
                  <a:srgbClr val="FFFFFF"/>
                </a:solidFill>
                <a:latin typeface="AOBBFW+OGNBLF+MicrosoftYaHei"/>
                <a:cs typeface="AOBBFW+OGNBLF+MicrosoftYaHei"/>
              </a:rPr>
              <a:t>: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在地壳中的丰度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高，主要以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钠盐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的形式存在于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自然界中。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6561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方法</a:t>
            </a:r>
            <a:r>
              <a:rPr sz="1500">
                <a:solidFill>
                  <a:srgbClr val="FFFFFF"/>
                </a:solidFill>
                <a:latin typeface="AOBBFW+OGNBLF+MicrosoftYaHei"/>
                <a:cs typeface="AOBBFW+OGNBLF+MicrosoftYaHei"/>
              </a:rPr>
              <a:t>: 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上主要通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熔融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金属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以上内容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供参考，如需更准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确全面的信息，建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议查阅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化学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专业书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籍或咨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FFF"/>
                </a:solidFill>
                <a:latin typeface="GJKJLL+MS-UIGothic"/>
                <a:cs typeface="GJKJLL+MS-UIGothic"/>
              </a:rPr>
              <a:t>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JTKDQI+HFDUNM+MicrosoftYaHei-Bold"/>
                <a:cs typeface="JTKDQI+HFDUN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JTKDQI+HFDUNM+MicrosoftYaHei-Bold"/>
                <a:cs typeface="JTKDQI+HFDUNM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800" spc="23">
                <a:solidFill>
                  <a:srgbClr val="0084FF"/>
                </a:solidFill>
                <a:latin typeface="GJKJLL+MS-UIGothic"/>
                <a:cs typeface="GJKJLL+MS-UIGothic"/>
              </a:rPr>
              <a:t>的重要化合物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氯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是生活中常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的化合物，是食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的主要成分。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（</a:t>
            </a:r>
            <a:r>
              <a:rPr sz="1500">
                <a:solidFill>
                  <a:srgbClr val="000000"/>
                </a:solidFill>
                <a:latin typeface="AOBBFW+OGNBLF+MicrosoftYaHei"/>
                <a:cs typeface="AOBBFW+OGNBLF+MicrosoftYaHei"/>
              </a:rPr>
              <a:t>NaCl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）是食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的化学式，广泛用于食品加工和保存，如防腐、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味和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腌制。它也是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持人体正常生理功能所必需的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之一，有助于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体液平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衡和神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经传导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氢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氧化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碱，具有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烈的腐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GJKJLL+MS-UIGothic"/>
                <a:cs typeface="GJKJ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氧化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（</a:t>
            </a:r>
            <a:r>
              <a:rPr sz="1350">
                <a:solidFill>
                  <a:srgbClr val="FFFFFF"/>
                </a:solidFill>
                <a:latin typeface="AOBBFW+OGNBLF+MicrosoftYaHei"/>
                <a:cs typeface="AOBBFW+OGNBLF+MicrosoftYaHei"/>
              </a:rPr>
              <a:t>NaOH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）是一种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碱，可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用于制造肥皂、清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洁剂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和其他工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品。由于其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性，使用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需特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小心，避免直接接触皮肤和眼睛。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碳酸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碳酸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是一种重要的化工原料，可用于制造玻璃、肥皂和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纸张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GJKJLL+MS-UIGothic"/>
                <a:cs typeface="GJKJ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58578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碳酸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（</a:t>
            </a:r>
            <a:r>
              <a:rPr sz="1350">
                <a:solidFill>
                  <a:srgbClr val="000000"/>
                </a:solidFill>
                <a:latin typeface="AOBBFW+OGNBLF+MicrosoftYaHei"/>
                <a:cs typeface="AOBBFW+OGNBLF+MicrosoftYaHei"/>
              </a:rPr>
              <a:t>Na2CO3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）是一种白色粉末，易溶于水。它可用于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玻璃、肥皂、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纸张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和其他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多工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业产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品。在食品工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中，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碳酸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常作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膨松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用于制作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饼</a:t>
            </a:r>
            <a:r>
              <a:rPr sz="1350">
                <a:solidFill>
                  <a:srgbClr val="000000"/>
                </a:solidFill>
                <a:latin typeface="GJKJLL+MS-UIGothic"/>
                <a:cs typeface="GJKJLL+MS-UIGothic"/>
              </a:rPr>
              <a:t>干、糕点等食品。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硫酸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硫酸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是一种无色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晶，常用作肥料和化学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试剂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JKJLL+MS-UIGothic"/>
                <a:cs typeface="GJKJ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4250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硫酸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（</a:t>
            </a:r>
            <a:r>
              <a:rPr sz="1350">
                <a:solidFill>
                  <a:srgbClr val="FFFFFF"/>
                </a:solidFill>
                <a:latin typeface="AOBBFW+OGNBLF+MicrosoftYaHei"/>
                <a:cs typeface="AOBBFW+OGNBLF+MicrosoftYaHei"/>
              </a:rPr>
              <a:t>Na2SO4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）是一种无色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晶，易溶于水。它常用于制造玻璃、染料、化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试剂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等。在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上，硫酸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可用作肥料，因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JKJLL+MS-UIGothic"/>
                <a:cs typeface="GJKJLL+MS-UIGothic"/>
              </a:rPr>
              <a:t>它含有植物所需的硫元素。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JTKDQI+HFDUNM+MicrosoftYaHei-Bold"/>
                <a:cs typeface="JTKDQI+HFDUN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JTKDQI+HFDUNM+MicrosoftYaHei-Bold"/>
                <a:cs typeface="JTKDQI+HFDUNM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800" spc="25">
                <a:solidFill>
                  <a:srgbClr val="0084FF"/>
                </a:solidFill>
                <a:latin typeface="GJKJLL+MS-UIGothic"/>
                <a:cs typeface="GJKJLL+MS-UIGothic"/>
              </a:rPr>
              <a:t>及其化合物的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84FF"/>
                </a:solidFill>
                <a:latin typeface="GJKJLL+MS-UIGothic"/>
                <a:cs typeface="GJKJLL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盐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在生活中的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DFD"/>
                </a:solidFill>
                <a:latin typeface="GJKJLL+MS-UIGothic"/>
                <a:cs typeface="GJKJLL+MS-UIGothic"/>
              </a:rPr>
              <a:t>味品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JKJLL+MS-UIGothic"/>
                <a:cs typeface="GJKJLL+MS-UIGothic"/>
              </a:rPr>
              <a:t>融雪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是烹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饪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中常用的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味品，能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加食品的口感和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在冬季，食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可以作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融雪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来融化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道路上的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雪，提高交通安全性。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JKJLL+MS-UIGothic"/>
                <a:cs typeface="GJKJLL+MS-UIGothic"/>
              </a:rPr>
              <a:t>防腐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具有防腐作用，可以抑制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菌的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，延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食品的保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GJKJLL+MS-UIGothic"/>
                <a:cs typeface="GJKJLL+MS-UIGothic"/>
              </a:rPr>
              <a:t>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氢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氧化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在工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GJKJLL+MS-UIGothic"/>
                <a:cs typeface="GJKJLL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化工原料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多化工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品的重要原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料，如肥皂、合成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和塑料等。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清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洁剂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可以作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洁剂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，用于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去除油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和其他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污渍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污</a:t>
            </a:r>
            <a:r>
              <a:rPr sz="2300" spc="25">
                <a:solidFill>
                  <a:srgbClr val="0084FF"/>
                </a:solidFill>
                <a:latin typeface="GJKJLL+MS-UIGothic"/>
                <a:cs typeface="GJKJLL+MS-UIGothic"/>
              </a:rPr>
              <a:t>水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84FF"/>
                </a:solidFill>
                <a:latin typeface="GJKJLL+MS-UIGothic"/>
                <a:cs typeface="GJKJLL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218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可以用于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调节污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水的</a:t>
            </a:r>
            <a:r>
              <a:rPr sz="1500">
                <a:solidFill>
                  <a:srgbClr val="000000"/>
                </a:solidFill>
                <a:latin typeface="AOBBFW+OGNBLF+MicrosoftYaHei"/>
                <a:cs typeface="AOBBFW+OGNBLF+MicrosoftYaHei"/>
              </a:rPr>
              <a:t>pH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使其达到适当的范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GJKJLL+MS-UIGothic"/>
                <a:cs typeface="GJKJLL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https://d.book118.com/568051107055006036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GJKJLL+MS-UIGothic</vt:lpstr>
      <vt:lpstr>CLAAKI+CGLCEC+ArialMT</vt:lpstr>
      <vt:lpstr>Times New Roman</vt:lpstr>
      <vt:lpstr>AOBBFW+OGNBLF+MicrosoftYaHei</vt:lpstr>
      <vt:lpstr>JTKDQI+HFDUNM+MicrosoftYaHei-Bold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2024-09-15T16:54:34.238</cp:lastPrinted>
  <dcterms:created xsi:type="dcterms:W3CDTF">2024-09-15T08:54:34Z</dcterms:created>
  <dcterms:modified xsi:type="dcterms:W3CDTF">2024-09-15T08:54:35Z</dcterms:modified>
</cp:coreProperties>
</file>