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1F499-CA7C-4A36-B955-B2B7B20AD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FAE6B-B451-4D38-A0E3-267677D5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E7217-76DB-415D-8C29-BFCDF5C10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1C7C0-D2FB-41A4-A654-1E69DA5C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2A3C5-20EA-4146-83F3-96A88907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9992C6-A617-492D-B656-C4D6794E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232C70-5EC5-4EDF-8537-2B8F4998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C2C3B-3C03-449C-ADE0-0D460973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FEA10-5C22-4A0F-ACC2-9C621A5B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AF6F9-680A-4264-8EC6-8DD9CB4C8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2A703-1CCF-4239-A838-570922A10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530" r:id="rId2"/>
    <p:sldLayoutId id="2147499531" r:id="rId3"/>
    <p:sldLayoutId id="2147499532" r:id="rId4"/>
    <p:sldLayoutId id="2147499533" r:id="rId5"/>
    <p:sldLayoutId id="2147499534" r:id="rId6"/>
    <p:sldLayoutId id="2147499535" r:id="rId7"/>
    <p:sldLayoutId id="2147499536" r:id="rId8"/>
    <p:sldLayoutId id="2147499537" r:id="rId9"/>
    <p:sldLayoutId id="2147499538" r:id="rId10"/>
    <p:sldLayoutId id="21474995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31" Type="http://schemas.openxmlformats.org/officeDocument/2006/relationships/tags" Target="../tags/tag117.xml" /><Relationship Id="rId32" Type="http://schemas.openxmlformats.org/officeDocument/2006/relationships/tags" Target="../tags/tag118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1107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2023年AD货品专员年度总结及下一年规划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市场分析和竞争态势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团队建设和人员管理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下一年度规划和目标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产品策略和销售情况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完成的任务和业绩</a:t>
            </a:r>
            <a:endParaRPr lang="zh-CN" altLang="en-US"/>
          </a:p>
        </p:txBody>
      </p:sp>
      <p:sp>
        <p:nvSpPr>
          <p:cNvPr id="10488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完成货品专员的日常工作，包括货品采购、库存管理、销售数据分析等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参与公司外部活动，提高公司知名度和品牌形象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参与公司内部培训，提高团队协作能力和工作效率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成功完成年度销售目标，销售额达到XXX万元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提高销售数据分析能力，为销售策略提供数据支持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优化库存管理，降低库存成本，提高库存周转率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48" name="正文"/>
          <p:cNvSpPr txBox="1"/>
          <p:nvPr>
            <p:custDataLst>
              <p:tags r:id="rId2"/>
            </p:custDataLst>
          </p:nvPr>
        </p:nvSpPr>
        <p:spPr>
          <a:xfrm>
            <a:off x="3160452" y="5526391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解决方案：加强团队建设，提高团队协作效率，优化工作流程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3"/>
            </p:custDataLst>
          </p:nvPr>
        </p:nvSpPr>
        <p:spPr>
          <a:xfrm>
            <a:off x="3160452" y="5056499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问题：团队协作效率低，导致工作进度缓慢 解决方案：加强团队建设，提高团队协作效率，优化工作流程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52" name="正文"/>
          <p:cNvSpPr txBox="1"/>
          <p:nvPr>
            <p:custDataLst>
              <p:tags r:id="rId4"/>
            </p:custDataLst>
          </p:nvPr>
        </p:nvSpPr>
        <p:spPr>
          <a:xfrm>
            <a:off x="3164283" y="4296755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解决方案：加强客户服务，提高客户满意度，建立长期合作关系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5"/>
            </p:custDataLst>
          </p:nvPr>
        </p:nvSpPr>
        <p:spPr>
          <a:xfrm>
            <a:off x="3164283" y="3826225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问题：客户满意度下降，导致客户流失 解决方案：加强客户服务，提高客户满意度，建立长期合作关系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56" name="正文"/>
          <p:cNvSpPr txBox="1"/>
          <p:nvPr>
            <p:custDataLst>
              <p:tags r:id="rId6"/>
            </p:custDataLst>
          </p:nvPr>
        </p:nvSpPr>
        <p:spPr>
          <a:xfrm>
            <a:off x="3160452" y="1834930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解决方案：加强与供应商的沟通，提高货品供应能力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7"/>
            </p:custDataLst>
          </p:nvPr>
        </p:nvSpPr>
        <p:spPr>
          <a:xfrm>
            <a:off x="3160452" y="1364400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问题：货品供应不足，导致销售业绩下滑 解决方案：加强与供应商的沟通，提高货品供应能力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60" name="正文"/>
          <p:cNvSpPr txBox="1"/>
          <p:nvPr>
            <p:custDataLst>
              <p:tags r:id="rId8"/>
            </p:custDataLst>
          </p:nvPr>
        </p:nvSpPr>
        <p:spPr>
          <a:xfrm>
            <a:off x="3164283" y="3065843"/>
            <a:ext cx="5867903" cy="6515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解决方案：优化产品结构，提高产品附加值，降低成本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9"/>
            </p:custDataLst>
          </p:nvPr>
        </p:nvSpPr>
        <p:spPr>
          <a:xfrm>
            <a:off x="3164283" y="2594674"/>
            <a:ext cx="5867903" cy="4343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问题：市场竞争激烈，价格战导致利润下降 解决方案：优化产品结构，提高产品附加值，降低成本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工作不足：存在一些不足，需要改进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自我提升：加强学习，提高业务能力，提升工作效率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工作态度：积极、认真、负责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工作成果：完成各项任务，取得一定成绩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90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团队协作：与团队成员紧密合作，共同完成工作任务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团队建设：组织团队建设活动，增强团队凝聚力和协作能力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跨部门沟通：加强与其他部门的沟通协作，提高工作效率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沟通技巧：提高沟通技巧，有效传达信息，解决问题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产品策略和销售情况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AD货品策略和实施情况</a:t>
            </a:r>
            <a:endParaRPr lang="zh-CN" altLang="en-US"/>
          </a:p>
        </p:txBody>
      </p:sp>
      <p:sp>
        <p:nvSpPr>
          <p:cNvPr id="10491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实施情况：根据货品策略，进行采购、库存管理和销售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货品策略：根据市场需求和消费者偏好，制定合理的货品策略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销售情况：2023年销售情况良好，销售额同比增长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问题与挑战：市场竞争激烈，需要不断调整货品策略以适应市场变化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销售数据分析和趋势预测</a:t>
            </a:r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2023年销售数据：销售额、销售量、市场份额等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销售趋势分析：同比增长、环比增长、市场占有率等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客户群体分析：年龄、性别、地域、消费习惯等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竞争对手分析：市场份额、产品特点、价格策略等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销售预测：2024年销售目标、销售策略等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销售策略调整：产品优化、价格调整、渠道拓展等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客户反馈和需求分析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客户反馈：收集客户对产品的反馈意见，包括产品性能、价格、服务等方面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改进措施：根据客户反馈和需求分析，制定产品改进措施，提高产品质量和客户满意度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销售情况：分析销售数据，了解客户购买行为和需求变化，为下一年规划提供依据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需求分析：根据客户反馈，分析客户对产品的需求和期望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产品优化和改进建议</a:t>
            </a:r>
            <a:endParaRPr lang="zh-CN" altLang="en-US"/>
          </a:p>
        </p:txBody>
      </p:sp>
      <p:sp>
        <p:nvSpPr>
          <p:cNvPr id="10493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优化产品结构，满足不同市场需求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加强产品研发，提高产品质量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加强售后服务，提高客户满意度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加强市场调研，了解客户需求，及时调整产品策略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市场分析和竞争态势</a:t>
            </a:r>
            <a:endParaRPr lang="zh-CN" altLang="en-US"/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行业趋势和市场变化</a:t>
            </a:r>
            <a:endParaRPr lang="zh-CN" altLang="en-US"/>
          </a:p>
        </p:txBody>
      </p:sp>
      <p:sp>
        <p:nvSpPr>
          <p:cNvPr id="104942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2023年AD行业市场规模和增长趋势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市场变化和消费者需求变化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行业发展趋势和热点领域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市场竞争格局和主要竞争对手分析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https://d.book118.com/568051107102006031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2023年AD货品专员年度总结及下一年规划</vt:lpstr>
      <vt:lpstr>目录</vt:lpstr>
      <vt:lpstr>2023年工作总结</vt:lpstr>
      <vt:lpstr>完成的任务和业绩</vt:lpstr>
      <vt:lpstr>遇到的问题和解决方案</vt:lpstr>
      <vt:lpstr>自我评估和反思</vt:lpstr>
      <vt:lpstr>团队合作和沟通</vt:lpstr>
      <vt:lpstr>产品策略和销售情况</vt:lpstr>
      <vt:lpstr>AD货品策略和实施情况</vt:lpstr>
      <vt:lpstr>销售数据分析和趋势预测</vt:lpstr>
      <vt:lpstr>客户反馈和需求分析</vt:lpstr>
      <vt:lpstr>产品优化和改进建议</vt:lpstr>
      <vt:lpstr>市场分析和竞争态势</vt:lpstr>
      <vt:lpstr>行业趋势和市场变化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2024-09-08T15:25:45.646</cp:lastPrinted>
  <dcterms:created xsi:type="dcterms:W3CDTF">2024-09-08T07:25:45Z</dcterms:created>
  <dcterms:modified xsi:type="dcterms:W3CDTF">2024-09-08T07:25:47Z</dcterms:modified>
</cp:coreProperties>
</file>