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DF2B3-3441-461E-8C87-89E796A0E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4574B-0341-45E5-A2D6-CAEC5E334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B3DE5-6828-4C36-B2EB-2F543FB1F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5A24C4-EFC9-4C7E-85E5-B2CB84851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EC7DA2-C121-467C-AC3D-3C98F3067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1C5A2E-6083-4074-92EB-41CB1049A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1704EE-D395-427E-A8DA-16EABB13C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E8B8E3-3AEC-4396-A21A-D81889037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B4D5C9-C5EC-49A6-8E4D-51D47534B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0E1A5-14E5-40AF-9922-3FB78A9AA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A3F18-1509-470B-9190-9301B9E24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5200110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冬季呼吸道疾病的执法监督与安全评估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冬季呼吸道疾病现状分析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执法监督在冬季呼吸道疾病防控中的作用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安全评估在冬季呼吸道疾病防控中的应用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冬季呼吸道疾病防控策略与建议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保障公众健康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呼吸道疾病在冬季高发，加强执法监督和安全评估有助于减少疾病传播，保护公众健康。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呼吸道疾病的爆发可能引发社会恐慌，加强相关管理工作有助于维护社会稳定和谐。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推动医疗卫生事业发展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通过对冬季呼吸道疾病的执法监督和安全评估，可以发现医疗卫生事业存在的问题和不足，进而推动其改进和发展。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呼吸道疾病主要通过飞沫传播，也可通过接触污染物体表面传播。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呼吸道疾病是指影响呼吸道正常功能的各类疾病，包括感冒、流感、哮喘、肺炎等。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呼吸道疾病的症状包括咳嗽、打喷嚏、鼻塞、发热、呼吸困难等。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呼吸道疾病概述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冬季是呼吸道疾病高发季节，由于气温降低、空气干燥等原因，容易导致呼吸道黏膜受损，引发感染。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呼吸道疾病多具有传染性，如流感、感冒等，容易在人群中迅速传播。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冬季呼吸道疾病种类繁多，包括感冒、流感、支气管炎、哮喘等，症状各异，治疗方法也有所不同。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冬季呼吸道疾病特点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病毒感染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如流感病毒、呼吸道合胞病毒等，是冬季呼吸道疾病的主要病因。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细菌感染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如肺炎链球菌、流感嗜血杆菌等，可引起细菌性呼吸道感染。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低温、干燥、雾霾等恶劣气候条件容易诱发呼吸道疾病。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个体因素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年龄、免疫力、生活习惯等个体因素也会影响呼吸道疾病的发病风险。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冬季呼吸道疾病常见症状包括发热、咳嗽、咳痰、呼吸困难等，严重者可出现胸闷、胸痛等症状。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根据患者的症状、体征及实验室检查结果进行综合诊断。常用的检查方法包括血常规、C反应蛋白、胸部X线或CT等。对于疑似流感等病毒感染的患者，可采用病毒抗原检测或病毒核酸检测等方法进行确诊。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执法监督在冬季呼吸道疾病防控中的作用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卫生监督部门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负责监督检查医疗机构、公共场所等单位的冬季呼吸道疾病防控工作，确保其符合相关法律法规的要求。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疾病预防控制机构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协助卫生监督部门开展冬季呼吸道疾病的监测、预警和防控工作，提供技术支持和指导。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其他相关部门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如教育、交通、旅游等部门，在各自职责范围内协助做好冬季呼吸道疾病的防控工作。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执法监督机构及职责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根据冬季呼吸道疾病的发病特点和防控需求，制定详细的监督计划，明确监督对象、监督内容和监督方式。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制定监督计划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对医疗机构、公共场所等单位进行现场监督检查，查看其防控措施落实情况，对存在的问题提出整改意见。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实施现场监督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对监督中发现的问题进行跟踪监督，确保问题得到及时整改和落实。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跟踪整改情况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对每次监督情况进行记录和总结，形成监督报告，为上级部门提供决策依据。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形成监督报告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执法监督程序和规范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https://d.book118.com/568052001104006037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2024-09-17T14:07:29.278</cp:lastPrinted>
  <dcterms:created xsi:type="dcterms:W3CDTF">2024-09-17T06:07:29Z</dcterms:created>
  <dcterms:modified xsi:type="dcterms:W3CDTF">2024-09-17T06:07:31Z</dcterms:modified>
</cp:coreProperties>
</file>