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0EC26-EDB6-4071-B4F3-ADD60954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D862C-3E25-4519-93FC-374B87EA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5111A-A98D-4D93-83E0-A6ECEA692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A79A5-D85F-4101-954D-F41FB48A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90155-64E0-4997-AE17-35032B9E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5C01B-2E62-4682-AA1E-77FC2BB3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482E5-0649-4272-A945-6879DBBE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94004-41B2-4D6B-AF58-3A7881EB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B8E06-FD2D-4BE3-AE0D-5207C5B4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A8B0A-E2CE-4DEB-8969-DAFB2C765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F0427-81CC-49EF-A463-4C2B93E8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203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轴类零件加工工艺过程中的领导能力与管理技巧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领导能力在轴类零件加工中体现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管理技巧在轴类零件加工中应用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领导力与管理技巧结合实践案例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针对轴类零件加工行业的竞争压力和技术挑战，提出有效的解决方案。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通过改进管理和领导方式，激发员工潜力，推动企业持续发展。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提升轴类零件加工效率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通过优化工艺过程，提高生产效率和产品质量，满足市场需求。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63" r="147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详细介绍轴类零件的加工工艺流程、技术要点及存在的问题。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轴类零件加工工艺过程分析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阐述领导者在工艺改进、团队协作、创新管理等方面的作用。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领导能力在轴类零件加工中的重要性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探讨有效的管理方法、工具和技术在提升轴类零件加工效率和质量方面的应用。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管理技巧在轴类零件加工中的应用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结合具体案例，分享在轴类零件加工过程中实施领导和管理技巧的经验和教训。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22" r="335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轴类零件是机械设备中重要的传动和支撑元件，用于传递扭矩、承受载荷以及保证设备的正常运转。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根据形状、用途和制造工艺的不同，轴类零件可分为光轴、阶梯轴、曲轴、凸轮轴等多种类型。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根据零件图纸和技术要求，制定合理的加工工艺流程，包括粗加工、半精加工、精加工等阶段。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79" r="185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加工方法选择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3" r="155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工艺参数确定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针对不同类型的轴类零件，选择合适的加工方法，如车削、磨削、铣削等。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根据设备性能和零件要求，确定合理的切削用量、进给量、切削速度等工艺参数。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轴类零件的加工设备主要包括车床、磨床、铣床等，其中数控设备的应用越来越广泛。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轴类零件的加工精度和表面质量要求较高，需要严格控制形位公差、尺寸公差和表面粗糙度等指标。同时，对于某些特殊要求的零件，还需要进行热处理、表面处理等工艺。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81" r="26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加工设备及技术要求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领导能力在轴类零件加工中体现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领导者需要明确企业的目标，并以此为导向，带领团队努力实现这些目标。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确定轴类零件加工的质量、效率和成本目标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领导者需要具备前瞻性思维，为企业制定长期的发展愿景，激发团队的使命感和责任感。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制定轴类零件加工的长期发展愿景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分析轴类零件加工的市场需求和竞争态势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领导者需要深入了解市场和竞争状况，为企业制定合适的战略规划提供依据。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制定轴类零件加工的技术创新和产品升级计划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领导者需要关注行业技术发展趋势，推动企业技术创新和产品升级，提高市场竞争力。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https://d.book118.com/568052032063006036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2024-09-15T19:23:28.388</cp:lastPrinted>
  <dcterms:created xsi:type="dcterms:W3CDTF">2024-09-15T11:23:28Z</dcterms:created>
  <dcterms:modified xsi:type="dcterms:W3CDTF">2024-09-15T11:23:30Z</dcterms:modified>
</cp:coreProperties>
</file>