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C9DF9-E634-4B6B-874F-F9747CA70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5ABCD-F7A7-414B-BB38-7E90E6ADC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947E4-DDA0-4915-85AE-3153B968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69978-0991-4919-9E3F-F4F5556E4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888F4-A194-4093-A259-C72144188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7E71D-E091-4657-A543-8EB5FFCA9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675D22-83E7-4244-9747-F82E5808B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F4EAE-16CD-4756-A073-ECE4DE7FB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38FF4-2E9F-4BAB-9361-0D64D505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00409-A1B7-46B2-8A21-716D37D06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E5AE8-1C91-4A4B-BA85-303196863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2041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无线广域网WWAN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无线广域网WWAN概述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无线广域网WWAN体系结构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无线广域网WWAN设备类型及功能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无线广域网WWAN应用场景分析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无线广域网WWAN发展趋势与挑战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总结：无线广域网WWAN未来前景展望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无线广域网WWAN概述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无线广域网（WWAN）是一种覆盖广泛地理区域的无线网络技术，提供高速、可靠的数据传输服务，支持移动设备在广域范围内进行通信。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从早期的2G、3G移动通信技术，到现代的4G、5G技术，无线广域网经历了不断演进和升级的过程，实现了更高的数据传输速率、更低的延迟和更广泛的覆盖范围。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040" r="360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采用先进的无线通信技术，提供高速数据传输服务，满足各种业务需求。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高速数据传输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通过基站等设施实现广泛地理区域的覆盖，确保用户在任何地方都能接入网络。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广泛覆盖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移动性支持：允许用户在移动过程中保持网络连接，实现随时随地的通信。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无需铺设大量线缆，降低了网络部署的复杂性和成本。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17" r="4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易于扩展网络覆盖范围和提高数据传输速率，适应不断增长的业务需求。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采用冗余设计和容错技术，确保网络的稳定性和可靠性。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为用户提供语音、短信、视频通话等通信服务。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支持各种智能设备的连接和数据传输，实现设备间的互联互通。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906" r="12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允许医生通过远程方式为患者提供诊断和治疗服务。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智能交通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为车辆提供实时交通信息、导航服务等，提高交通运行效率。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随着各种高清视频、大型文件传输等应用的普及，用户对数据传输速率的要求越来越高。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实时应用如在线游戏、远程手术等需要极低的网络延迟。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低延迟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大连接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物联网等应用需要支持大量设备的并发连接和数据传输。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高安全性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随着网络安全问题的日益严重，用户对网络安全性的要求也越来越高。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无线广域网WWAN体系结构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基站负责无线信号的收发，核心网负责数据处理与转发。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基站与核心网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具备无线通信功能的设备，如手机、平板电脑等。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移动终端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负责无线资源的分配、调度与管理。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无线资源管理器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网络架构与组成要素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应用层协议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HTTP、FTP等，提供各类应用服务。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无线传输协议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包括物理层和数据链路层的协议，如LTE、5G NR等。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网络层协议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IP协议等，负责数据的路由与传输。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传输协议及标准规范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高速移动通信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大规模MIMO技术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超低时延与高可靠性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网络安全与隐私保护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支持高速移动状态下的稳定数据传输。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满足实时应用的需求，如自动驾驶、远程医疗等。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提高频谱效率和系统容量。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保障用户数据的安全与隐私，防止被恶意攻击和窃取。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无线广域网WWAN设备类型及功能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https://d.book118.com/568052041004006042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2024-09-20T23:24:30.268</cp:lastPrinted>
  <dcterms:created xsi:type="dcterms:W3CDTF">2024-09-20T15:24:30Z</dcterms:created>
  <dcterms:modified xsi:type="dcterms:W3CDTF">2024-09-20T15:24:32Z</dcterms:modified>
</cp:coreProperties>
</file>