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63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3347F-4EF8-4066-8118-15C3631E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39095-660C-453D-A2FF-DCC3C2B9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93024-0027-40C2-9BC5-D932806D1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90A9E-A5DD-4CBF-B673-D7B23F71B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3CF84-4C48-4025-967F-3E5D9CD4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F37CC5-2219-4644-B01E-5FC9F7E86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0965A-0C17-4C4C-8B0E-6208474E8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6E182-EF18-41FD-BE8B-1B2A9A922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610C0-0EC5-4518-84D1-15E291AC7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782D8-2DAF-4025-B1B9-53024D0B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40E69-9811-4621-B7CE-F8F3AAE80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6357" r:id="rId2"/>
    <p:sldLayoutId id="2147516358" r:id="rId3"/>
    <p:sldLayoutId id="2147516359" r:id="rId4"/>
    <p:sldLayoutId id="2147516360" r:id="rId5"/>
    <p:sldLayoutId id="2147516361" r:id="rId6"/>
    <p:sldLayoutId id="2147516362" r:id="rId7"/>
    <p:sldLayoutId id="2147516363" r:id="rId8"/>
    <p:sldLayoutId id="2147516364" r:id="rId9"/>
    <p:sldLayoutId id="2147516365" r:id="rId10"/>
    <p:sldLayoutId id="214751636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tags" Target="../tags/tag131.xml" /><Relationship Id="rId3" Type="http://schemas.openxmlformats.org/officeDocument/2006/relationships/tags" Target="../tags/tag105.xml" /><Relationship Id="rId30" Type="http://schemas.openxmlformats.org/officeDocument/2006/relationships/tags" Target="../tags/tag132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22" Type="http://schemas.openxmlformats.org/officeDocument/2006/relationships/tags" Target="../tags/tag235.xml" /><Relationship Id="rId23" Type="http://schemas.openxmlformats.org/officeDocument/2006/relationships/tags" Target="../tags/tag236.xml" /><Relationship Id="rId24" Type="http://schemas.openxmlformats.org/officeDocument/2006/relationships/tags" Target="../tags/tag237.xml" /><Relationship Id="rId25" Type="http://schemas.openxmlformats.org/officeDocument/2006/relationships/tags" Target="../tags/tag238.xml" /><Relationship Id="rId26" Type="http://schemas.openxmlformats.org/officeDocument/2006/relationships/tags" Target="../tags/tag239.xml" /><Relationship Id="rId27" Type="http://schemas.openxmlformats.org/officeDocument/2006/relationships/tags" Target="../tags/tag240.xml" /><Relationship Id="rId28" Type="http://schemas.openxmlformats.org/officeDocument/2006/relationships/tags" Target="../tags/tag241.xml" /><Relationship Id="rId29" Type="http://schemas.openxmlformats.org/officeDocument/2006/relationships/tags" Target="../tags/tag242.xml" /><Relationship Id="rId3" Type="http://schemas.openxmlformats.org/officeDocument/2006/relationships/tags" Target="../tags/tag216.xml" /><Relationship Id="rId30" Type="http://schemas.openxmlformats.org/officeDocument/2006/relationships/tags" Target="../tags/tag243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2122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构建公平公正的工作环境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公平公正工作环境的含义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构建公平公正工作环境的必要性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如何构建公平公正的工作环境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构建公平公正工作环境的挑战与应对策略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结论与建议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公平公正工作环境的含义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公平对待员工</a:t>
            </a:r>
            <a:endParaRPr lang="zh-CN" altLang="en-US"/>
          </a:p>
        </p:txBody>
      </p:sp>
      <p:sp>
        <p:nvSpPr>
          <p:cNvPr id="1048874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6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0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4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6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0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2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4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6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8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0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2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平等对待所有员工，不因性别、年龄、种族、宗教等因素歧视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公平的绩效评估，根据员工的工作表现进行客观公正的评估，并提供改进建议和机会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公平的薪酬制度，根据员工的岗位、能力和贡献制定合理的薪酬标准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提供公平的晋升机会，根据员工的能力和表现进行评估和提拔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公正评价员工表现</a:t>
            </a:r>
            <a:endParaRPr lang="zh-CN" altLang="en-US"/>
          </a:p>
        </p:txBody>
      </p:sp>
      <p:sp>
        <p:nvSpPr>
          <p:cNvPr id="1048952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6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评价过程：透明、公开、公正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公平公正的评价标准：明确、客观、公正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评价结果：真实、准确、公正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评价反馈：及时、有效、公正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保障员工权益</a:t>
            </a:r>
            <a:endParaRPr lang="zh-CN" altLang="en-US"/>
          </a:p>
        </p:txBody>
      </p:sp>
      <p:sp>
        <p:nvSpPr>
          <p:cNvPr id="1049002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公平待遇：确保员工在薪酬、晋升、福利等方面得到公正对待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08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反歧视：禁止任何形式的歧视，包括性别、年龄、种族等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4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劳动保护：提供安全的工作环境，防止工伤事故发生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0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员工参与：鼓励员工参与决策过程，提高员工满意度和归属感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促进员工发展</a:t>
            </a:r>
            <a:endParaRPr lang="zh-CN" altLang="en-US"/>
          </a:p>
        </p:txBody>
      </p:sp>
      <p:sp>
        <p:nvSpPr>
          <p:cNvPr id="1049060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尊重员工的个性和差异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提供平等的机会和待遇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鼓励员工的创新和进取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关注员工的身心健康和职业发展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构建公平公正工作环境的必要性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提高员工满意度和忠诚度</a:t>
            </a:r>
            <a:endParaRPr lang="zh-CN" altLang="en-US"/>
          </a:p>
        </p:txBody>
      </p:sp>
      <p:sp>
        <p:nvSpPr>
          <p:cNvPr id="10491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公平公正的工作环境可以提高员工的满意度，减少员工流失率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公平公正的工作环境可以提高员工的忠诚度，增强员工的归属感和责任感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公平公正的工作环境可以提高员工的工作效率，减少内部矛盾和冲突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公平公正的工作环境可以提高企业的声誉和形象，吸引更多优秀人才加入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激发员工创造力和潜能</a:t>
            </a:r>
            <a:endParaRPr lang="zh-CN" altLang="en-US"/>
          </a:p>
        </p:txBody>
      </p:sp>
      <p:sp>
        <p:nvSpPr>
          <p:cNvPr id="1049204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公平公正的工作环境可以促进员工之间的合作和沟通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公平公正的工作环境可以激发员工的创新精神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公平公正的工作环境可以增强员工的归属感和忠诚度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公平公正的工作环境可以提升员工的工作效率和绩效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增强团队凝聚力和协作精神</a:t>
            </a:r>
            <a:endParaRPr lang="zh-CN" altLang="en-US"/>
          </a:p>
        </p:txBody>
      </p:sp>
      <p:sp>
        <p:nvSpPr>
          <p:cNvPr id="1049270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公平公正的工作环境可以促进员工之间的合作和沟通，从而提高协作精神。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公平公正的工作环境可以增强员工的归属感和信任感，从而提高团队凝聚力。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公平公正的工作环境可以激发员工的积极性和创造力，从而提高工作效率和质量。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公平公正的工作环境可以减少员工之间的矛盾和冲突，从而提高团队的稳定性和和谐性。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提升企业形象和竞争力</a:t>
            </a:r>
            <a:endParaRPr lang="zh-CN" altLang="en-US"/>
          </a:p>
        </p:txBody>
      </p:sp>
      <p:sp>
        <p:nvSpPr>
          <p:cNvPr id="1049320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4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公平公正的工作环境可以提高员工的满意度和忠诚度，从而提升企业的形象和竞争力。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公平公正的工作环境可以吸引更多优秀人才加入企业，提高企业的人才竞争力。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公平公正的工作环境可以减少员工之间的矛盾和冲突，提高企业的工作效率和团队协作能力。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公平公正的工作环境可以促进企业的创新和发展，提高企业的市场竞争力。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如何构建公平公正的工作环境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制定公平的薪酬福利制度</a:t>
            </a:r>
            <a:endParaRPr lang="zh-CN" altLang="en-US"/>
          </a:p>
        </p:txBody>
      </p:sp>
      <p:sp>
        <p:nvSpPr>
          <p:cNvPr id="1049414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公平原则：根据员工的岗位、能力和贡献来制定薪酬福利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激励原则：薪酬福利制度要能够激励员工，提高工作效率和绩效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竞争原则：薪酬福利制度要有竞争力，吸引和留住优秀人才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透明原则：薪酬福利制度要公开透明，让员工了解并认同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建立公正的绩效考核体系</a:t>
            </a:r>
            <a:endParaRPr lang="zh-CN" altLang="en-US"/>
          </a:p>
        </p:txBody>
      </p:sp>
      <p:sp>
        <p:nvSpPr>
          <p:cNvPr id="1049492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及时反馈：对员工的考核结果进行及时反馈，让员工了解自己的优点和不足，以便改进和提高。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2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多元化考核：采用多种考核方式，如自我评价、同事评价、上级评价等，提高考核的全面性和公正性。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公平评价：对员工的工作表现进行客观、公正的评价，避免主观因素的影响。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14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明确考核标准：设定明确的考核指标和评价标准，确保考核的公正性。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https://d.book118.com/568052122060006026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构建公平公正的工作环境</vt:lpstr>
      <vt:lpstr>目录</vt:lpstr>
      <vt:lpstr>公平公正工作环境的含义</vt:lpstr>
      <vt:lpstr>公平对待员工</vt:lpstr>
      <vt:lpstr>公正评价员工表现</vt:lpstr>
      <vt:lpstr>保障员工权益</vt:lpstr>
      <vt:lpstr>促进员工发展</vt:lpstr>
      <vt:lpstr>构建公平公正工作环境的必要性</vt:lpstr>
      <vt:lpstr>提高员工满意度和忠诚度</vt:lpstr>
      <vt:lpstr>激发员工创造力和潜能</vt:lpstr>
      <vt:lpstr>增强团队凝聚力和协作精神</vt:lpstr>
      <vt:lpstr>提升企业形象和竞争力</vt:lpstr>
      <vt:lpstr>如何构建公平公正的工作环境</vt:lpstr>
      <vt:lpstr>制定公平的薪酬福利制度</vt:lpstr>
      <vt:lpstr>建立公正的绩效考核体系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2024-09-03T16:43:03.249</cp:lastPrinted>
  <dcterms:created xsi:type="dcterms:W3CDTF">2024-09-03T08:43:03Z</dcterms:created>
  <dcterms:modified xsi:type="dcterms:W3CDTF">2024-09-03T08:43:05Z</dcterms:modified>
</cp:coreProperties>
</file>