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47419-DED7-46B1-A05C-D2DAEEBE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5FC12-7520-4A5B-BA43-73E1F49F2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184C-EE53-4D26-AF41-55654D09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9D285-0A7D-4B14-BF21-A9F285B0B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CABEC-40A6-486D-910F-5FC3DCD5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753DA-F458-4B0A-8DB4-A39B9D3E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4CFCE-F79C-4544-BB92-EC1E9C81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A7AE1-A8C7-4111-AF96-BBB448509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20581-50DB-4742-80D6-9F7629524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27785-BE82-43F7-8639-18CFFA42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934E9-F671-4F9F-99D8-4B85D591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3121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381000" y="2362200"/>
            <a:ext cx="9932035" cy="11804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第15课 校园节能减排实践</a:t>
            </a:r>
            <a:endParaRPr lang="en-US" sz="6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 title="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 title=""/>
          <p:cNvSpPr/>
          <p:nvPr/>
        </p:nvSpPr>
        <p:spPr>
          <a:xfrm>
            <a:off x="357818" y="833217"/>
            <a:ext cx="2380938" cy="7683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defRPr/>
            </a:pPr>
            <a:r>
              <a:rPr lang="en-US" sz="47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 title="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 title="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 title="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课题背景与意义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校园能源消耗调查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节能减排方案设计与实践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校园环保意识培养与宣传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节能减排技术应用与推广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总结反思与未来展望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课题背景与意义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节能减排定义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重要性体现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节能减排概念及重要性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 title="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节能减排是贯彻落实科学发展观、构建社会主义和谐社会的重大举措，是建设资源节约型、环境友好型社会的必然选择，也是推进经济结构调整、转变增长方式的必由之路。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 title="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节能减排是指节约能源和减少环境有害物排放，包括节约物质资源和能量资源，以及减少废弃物和环境有害物（如废气、废水、废渣和噪声等）的排放。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校园能源消耗情况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环境有害物排放情况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节能减排意识与行动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l="9056" r="9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l="1389" r="1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校园节能减排现状分析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包括水、电、气等能源的消耗，以及纸张、文具等物资的消耗。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包括校园内车辆尾气排放、实验室废气排放、生活污水排放等。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师生对节能减排的认识程度，以及学校在节能减排方面所采取的措施和取得的成效。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 title="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通过实践活动，提高师生对节能减排的认识和意识，培养节能减排的习惯和能力；同时，为校园节能减排工作提供有益的参考和借鉴。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开展校园节能减排实践活动，不仅可以促进学校资源节约和环境保护工作，降低办学成本，提高办学效益；还可以培养学生的环保意识和社会责任感，推动全社会形成节能减排的良好氛围。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意义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实践活动目的与意义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校园能源消耗调查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 title="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 title="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 title="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 title="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 title="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 title="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9" name="Freeform 9" title="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" name="Freeform 11" title="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Freeform 13" title="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5" name="AutoShape 15" title="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 title="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设计调查问卷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 title="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实地走访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 title="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数据收集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 title="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</a:t>
            </a:r>
            <a:endParaRPr lang="en-US" sz="1575" b="1">
              <a:solidFill>
                <a:schemeClr val="accent5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调查方法与步骤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TextBox 44" title="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针对校园内各类能源消耗情况，设计详细的调查问卷。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对校园内的教室、办公室、实验室、图书馆等场所进行实地走访，了解能源消耗情况。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 title="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对收集到的数据进行整理和分析，得出校园能源消耗的基本情况。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 title="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通过学校后勤管理部门收集能源消耗数据，包括水、电、燃气等。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 title="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 title="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 title="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 title="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 title="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 title="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 title="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 title="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能源消耗总量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能源消耗结构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 title="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能源利用效率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 title="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节能减排潜力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校园能源消耗数据分析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TextBox 40" title="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分析校园内各类能源消耗的占比，了解能源消耗结构是否合理。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 title="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统计校园内各类能源消耗总量，了解校园能源消耗规模。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 title="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根据数据分析结果，评估校园节能减排的潜力和空间。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通过对比同类学校或行业标准，评估校园能源利用效率的高低。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315700" y="12471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 title="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 title="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 title="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 title="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能源管理制度不完善</a:t>
            </a:r>
            <a:endParaRPr lang="en-US" sz="1100"/>
          </a:p>
        </p:txBody>
      </p:sp>
      <p:sp>
        <p:nvSpPr>
          <p:cNvPr id="17" name="AutoShape 17" title="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节能意识不强</a:t>
            </a:r>
            <a:endParaRPr lang="en-US" sz="1100"/>
          </a:p>
        </p:txBody>
      </p:sp>
      <p:sp>
        <p:nvSpPr>
          <p:cNvPr id="18" name="AutoShape 18" title="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设备老化陈旧</a:t>
            </a:r>
            <a:endParaRPr lang="en-US" sz="1100"/>
          </a:p>
        </p:txBody>
      </p:sp>
      <p:sp>
        <p:nvSpPr>
          <p:cNvPr id="19" name="AutoShape 19" title="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节能技术推广不足</a:t>
            </a:r>
            <a:endParaRPr lang="en-US" sz="1100"/>
          </a:p>
        </p:txBody>
      </p:sp>
      <p:grpSp>
        <p:nvGrpSpPr>
          <p:cNvPr id="20" name="Group 20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存在问题及原因剖析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 title="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学校缺乏完善的能源管理制度，导致能源消耗无法有效控制。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部分用能设备老化陈旧，能效低下，造成能源浪费。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师生对节能减排的重要性认识不足，缺乏节能意识。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学校对节能技术的推广和应用不足，未能充分发挥节能技术的作用。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节能减排方案设计与实践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4" name="AutoShape 4" title="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cxnSp>
        <p:nvCxnSpPr>
          <p:cNvPr id="6" name="Connector 6" title="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 title="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 title="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 title="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确定节能减排目标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分析校园能源使用现状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制定节能减排措施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 title="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编制节能减排方案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节能减排方案构思与制定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5" name="TextBox 35" title="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明确校园节能减排的具体目标，如降低能耗、减少二氧化碳排放等。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 title="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对校园内的能源消耗进行全面分析，找出能源浪费的环节和原因。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 title="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根据分析结果，制定具体的节能减排措施，如改进设备、优化运行管理等。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 title="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将各项措施整合成一份完整的节能减排方案，包括目标、措施、实施计划等。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方案实施过程记录与总结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实施过程记录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详细记录方案实施过程中的各项操作，包括改进设备、优化运行管理等措施的具体实施情况。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数据收集与整理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 title="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收集方案实施前后的能源消耗数据，并进行整理和分析，以评估节能减排效果。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 title="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经验总结与分享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 title="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总结方案实施过程中的经验教训，分享成功的做法和需要注意的问题，为今后的节能减排工作提供参考。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https://d.book118.com/568053121030006047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2024-09-28T09:55:43.352</cp:lastPrinted>
  <dcterms:created xsi:type="dcterms:W3CDTF">2024-09-28T01:55:43Z</dcterms:created>
  <dcterms:modified xsi:type="dcterms:W3CDTF">2024-09-28T01:55:45Z</dcterms:modified>
</cp:coreProperties>
</file>