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075A0-538E-43AD-B698-C4BF10433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AC752-50E0-4DC9-A7A1-AA6DBF799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E48E4-88DC-47BD-9DDB-19C08304F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15AC3-63D7-4851-AE88-15B124991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0F9718-EBC4-4AE5-A3B6-7A3F93AB5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A12E31-9F49-4506-B547-7B91807D4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81437A-7ADE-4BB6-A1BC-97FC4824A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60BCF-31F8-42A7-93DC-CA65F2E6D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753E2-DE88-4393-A55D-29AFC0241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C94D9-42AE-4CCC-A238-3CDEB4459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22705-F9C6-4555-A728-EAE0CB383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54131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Guyton定律对容量管理的启示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Guyton定律概述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容量管理的重要性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Guyton定律对容量管理的启示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如何应用Guyton定律进行容量管理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Guyton定律的局限性和注意事项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Guyton定律概述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Guyton定律是关于系统容量管理的一种理论，它指出在一定时间内，一个系统的容量与其输入流速率成正比。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Guyton定律定义了一个系统在单位时间内能够处理或存储的容量（通常以单位时间内的处理量或存储量表示）与该系统的输入流速率之间的关系。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Guyton定律的定义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92" r="19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Guyton定律的原理基于输入流速率与系统容量之间的线性关系，即当输入流速率增加时，系统容量也会相应增加。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根据Guyton定律，当一个系统的输入流速率增加时，为了保持系统的稳定运行，其容量也必须相应地增加。这是因为输入流速率的增加会导致系统内部压力的增加，从而需要更大的容量来维持系统的平衡。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Guyton定律的原理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Guyton定律适用于各种需要进行容量管理的系统，特别是在处理大量数据、物流、人流等场景中。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数据处理领域，Guyton定律可以用于指导数据库设计、云计算资源分配等方面。在物流管理领域，该定律可以帮助企业预测和规划运输、仓储等环节的容量需求。在城市交通管理方面，通过应用Guyton定律，可以优化交通流量控制和道路设计，提高城市交通的运行效率。此外，在人力资源管理、信息系统等领域，该定律也有着广泛的应用前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Guyton定律的应用场景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容量管理的重要性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https://d.book118.com/568054131015006027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2024-09-04T17:30:11.045</cp:lastPrinted>
  <dcterms:created xsi:type="dcterms:W3CDTF">2024-09-04T09:30:11Z</dcterms:created>
  <dcterms:modified xsi:type="dcterms:W3CDTF">2024-09-04T09:30:12Z</dcterms:modified>
</cp:coreProperties>
</file>