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D76D1-E750-46ED-A856-36FF7388D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354CD-208B-402A-9439-96308D3F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20896-D6A8-4CA3-96FE-2E88277A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13456-0001-4E00-BE1B-2E4C8183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675BA-C3B3-4414-B8F0-A3075D6E4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C9617-8516-4459-B871-28D74BF2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C4B39-F987-4FE3-99D3-815764CF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04C46-FD42-4D32-B7DB-711BF418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A143E-46EB-465C-A509-5484EF17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A48F4-5C16-4A9D-B60D-D0688BEBB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0FFE6-5BD5-44AA-BD47-657EC117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75" r:id="rId2"/>
    <p:sldLayoutId id="2147487276" r:id="rId3"/>
    <p:sldLayoutId id="2147487277" r:id="rId4"/>
    <p:sldLayoutId id="2147487278" r:id="rId5"/>
    <p:sldLayoutId id="2147487279" r:id="rId6"/>
    <p:sldLayoutId id="2147487280" r:id="rId7"/>
    <p:sldLayoutId id="2147487281" r:id="rId8"/>
    <p:sldLayoutId id="2147487282" r:id="rId9"/>
    <p:sldLayoutId id="2147487283" r:id="rId10"/>
    <p:sldLayoutId id="21474872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5143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全国重点专科分析材料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添加目录项标题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全国重点专科概况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全国重点专科的特点和优势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全国重点专科的未来发展展望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全国重点专科的典型案例分析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总结与展望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全国重点专科概况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重点专科的定义和评选标准</a:t>
            </a:r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重点专科的定义：指在特定领域具有领先地位和影响力的专科，具有较高的医疗水平和科研能力。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评选标准：包括专科的医疗技术水平、科研能力、人才培养、医疗服务质量等方面。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评选过程：由相关部门组织专家进行评审，根据评选标准进行评分，最终确定重点专科名单。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重点专科的意义：有利于提高医疗水平，推动医学发展，提高医疗服务质量，满足人民群众的医疗需求。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全国重点专科的数量和分布情况</a:t>
            </a:r>
            <a:endParaRPr lang="zh-CN" altLang="en-US"/>
          </a:p>
        </p:txBody>
      </p:sp>
      <p:sp>
        <p:nvSpPr>
          <p:cNvPr id="10490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专科类别：包括内科、外科、妇产科、儿科、眼科、耳鼻喉科等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医院等级：主要集中在三级甲等医院，部分二级甲等医院也有重点专科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全国重点专科总数：约500个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地区分布：主要集中在北京、上海、广州等一线城市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重点专科在医疗服务中的作用和贡献</a:t>
            </a:r>
            <a:endParaRPr lang="zh-CN" altLang="en-US"/>
          </a:p>
        </p:txBody>
      </p:sp>
      <p:sp>
        <p:nvSpPr>
          <p:cNvPr id="1049070" name="圆角矩形 30"/>
          <p:cNvSpPr/>
          <p:nvPr>
            <p:custDataLst>
              <p:tags r:id="rId2"/>
            </p:custDataLst>
          </p:nvPr>
        </p:nvSpPr>
        <p:spPr>
          <a:xfrm>
            <a:off x="2359447" y="1364400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2" name="圆角矩形 65"/>
          <p:cNvSpPr/>
          <p:nvPr>
            <p:custDataLst>
              <p:tags r:id="rId3"/>
            </p:custDataLst>
          </p:nvPr>
        </p:nvSpPr>
        <p:spPr>
          <a:xfrm>
            <a:off x="2359447" y="2600716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4" name="圆角矩形 72"/>
          <p:cNvSpPr/>
          <p:nvPr>
            <p:custDataLst>
              <p:tags r:id="rId4"/>
            </p:custDataLst>
          </p:nvPr>
        </p:nvSpPr>
        <p:spPr>
          <a:xfrm>
            <a:off x="2359447" y="3837031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6" name="圆角矩形 78"/>
          <p:cNvSpPr/>
          <p:nvPr>
            <p:custDataLst>
              <p:tags r:id="rId5"/>
            </p:custDataLst>
          </p:nvPr>
        </p:nvSpPr>
        <p:spPr>
          <a:xfrm>
            <a:off x="2359447" y="5073347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8" name="圆角矩形 35"/>
          <p:cNvSpPr/>
          <p:nvPr>
            <p:custDataLst>
              <p:tags r:id="rId6"/>
            </p:custDataLst>
          </p:nvPr>
        </p:nvSpPr>
        <p:spPr>
          <a:xfrm>
            <a:off x="1965497" y="1572567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0" name="圆角矩形 35"/>
          <p:cNvSpPr/>
          <p:nvPr>
            <p:custDataLst>
              <p:tags r:id="rId7"/>
            </p:custDataLst>
          </p:nvPr>
        </p:nvSpPr>
        <p:spPr>
          <a:xfrm>
            <a:off x="1965497" y="5281514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2" name="圆角矩形 35"/>
          <p:cNvSpPr/>
          <p:nvPr>
            <p:custDataLst>
              <p:tags r:id="rId8"/>
            </p:custDataLst>
          </p:nvPr>
        </p:nvSpPr>
        <p:spPr>
          <a:xfrm>
            <a:off x="1965497" y="4045198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圆角矩形 35"/>
          <p:cNvSpPr/>
          <p:nvPr>
            <p:custDataLst>
              <p:tags r:id="rId9"/>
            </p:custDataLst>
          </p:nvPr>
        </p:nvSpPr>
        <p:spPr>
          <a:xfrm>
            <a:off x="1965497" y="2808882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6" name="文本框 4"/>
          <p:cNvSpPr txBox="1"/>
          <p:nvPr>
            <p:custDataLst>
              <p:tags r:id="rId10"/>
            </p:custDataLst>
          </p:nvPr>
        </p:nvSpPr>
        <p:spPr>
          <a:xfrm>
            <a:off x="4307558" y="1419613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提供高质量的医疗服务：重点专科拥有先进的医疗技术和设备，能够提供高质量的医疗服务，满足患者的医疗需求。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88" name="文本框 5"/>
          <p:cNvSpPr txBox="1"/>
          <p:nvPr>
            <p:custDataLst>
              <p:tags r:id="rId11"/>
            </p:custDataLst>
          </p:nvPr>
        </p:nvSpPr>
        <p:spPr>
          <a:xfrm>
            <a:off x="4307558" y="2655928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推动医疗技术创新：重点专科在医疗技术创新方面具有优势，能够推动医疗技术的进步，提高医疗服务水平。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12"/>
            </p:custDataLst>
          </p:nvPr>
        </p:nvSpPr>
        <p:spPr>
          <a:xfrm>
            <a:off x="4307558" y="3892244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培养医学人才：重点专科在医学人才培养方面具有优势，能够培养出更多的医学人才，提高医疗服务水平。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3"/>
            </p:custDataLst>
          </p:nvPr>
        </p:nvSpPr>
        <p:spPr>
          <a:xfrm>
            <a:off x="4307558" y="5128560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促进医疗资源优化配置：重点专科在医疗资源优化配置方面具有优势，能够促进医疗资源的合理配置，提高医疗服务效率。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全国重点专科的特点和优势</a:t>
            </a:r>
            <a:endParaRPr lang="zh-CN" altLang="en-US"/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重点专科的技术特色和服务项目</a:t>
            </a:r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专家团队：专科拥有一支经验丰富的专家团队，为患者提供高质量的医疗服务。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科研实力：专科具备较强的科研实力，能够开展临床研究和技术创新。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技术特色：专科拥有独特的技术优势，如先进的医疗设备、精湛的医疗技术等。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服务项目：专科提供全面的医疗服务，包括门诊、住院、手术、康复等。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重点专科的医疗设备和诊疗技术</a:t>
            </a:r>
            <a:endParaRPr lang="zh-CN" altLang="en-US"/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医疗设备：引进国际先进的医疗设备，提高诊疗水平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诊疗技术：采用国内外先进的诊疗技术，保证治疗效果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专家团队：拥有一支经验丰富的专家团队，提供高质量的诊疗服务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科研实力：具备较强的科研实力，不断推动医疗技术的进步和发展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重点专科的医疗团队和人才优势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医疗团队：由经验丰富的医生和护士组成，具备丰富的临床经验和专业知识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培训体系：完善的培训体系，不断提升医疗团队的专业素质和技能水平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科研实力：具备较强的科研实力，参与多项国家级和省级科研项目，推动医疗技术的进步和发展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人才优势：拥有多名国家级和省级专家，具备较高的学术水平和临床技能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重点专科的科研成果和学术地位</a:t>
            </a:r>
            <a:endParaRPr lang="zh-CN" altLang="en-US"/>
          </a:p>
        </p:txBody>
      </p:sp>
      <p:sp>
        <p:nvSpPr>
          <p:cNvPr id="10493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学术地位：重点专科在国内外学术界享有较高的声誉，吸引了众多国内外专家和学者前来交流和合作。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科研成果：重点专科在相关领域取得了多项重大科研成果，提高了专科的学术地位和影响力。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科研团队：重点专科拥有一支高水平的科研团队，包括多名院士、教授和博士等，为专科的发展提供了强大的人才支持。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科研平台：重点专科拥有先进的科研设备和实验室，为科研工作的开展提供了良好的硬件支持。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https://d.book118.com/568055143130006033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Wingdings</vt:lpstr>
      <vt:lpstr>mn-cs</vt:lpstr>
      <vt:lpstr>宋体</vt:lpstr>
      <vt:lpstr>Office Theme</vt:lpstr>
      <vt:lpstr>全国重点专科分析材料</vt:lpstr>
      <vt:lpstr>目录</vt:lpstr>
      <vt:lpstr>添加章节标题</vt:lpstr>
      <vt:lpstr>全国重点专科概况</vt:lpstr>
      <vt:lpstr>重点专科的定义和评选标准</vt:lpstr>
      <vt:lpstr>全国重点专科的数量和分布情况</vt:lpstr>
      <vt:lpstr>重点专科在医疗服务中的作用和贡献</vt:lpstr>
      <vt:lpstr>全国重点专科的特点和优势</vt:lpstr>
      <vt:lpstr>重点专科的技术特色和服务项目</vt:lpstr>
      <vt:lpstr>重点专科的医疗设备和诊疗技术</vt:lpstr>
      <vt:lpstr>重点专科的医疗团队和人才优势</vt:lpstr>
      <vt:lpstr>重点专科的科研成果和学术地位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2024-09-11T22:58:27.451</cp:lastPrinted>
  <dcterms:created xsi:type="dcterms:W3CDTF">2024-09-11T14:58:27Z</dcterms:created>
  <dcterms:modified xsi:type="dcterms:W3CDTF">2024-09-11T14:58:29Z</dcterms:modified>
</cp:coreProperties>
</file>