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71D78C-4162-4C99-9554-68CB06DA4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535F18-22DD-41F1-96AA-962E4102F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9FC054-C83D-455B-86EF-DB38C971C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65D02E-C27A-42C6-99E3-7BCBB2089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0585F2-B3E1-4380-823A-0CE130F784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355D49-882D-4E3F-9327-A96840927C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854F3C-83B6-4D1D-8F8F-C404F6122F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E2D455-5C5B-4000-9872-FC544DB85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9208D8-CBAF-45CC-9631-810F4E556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A26DD7-5478-45B9-AF51-80B1343C7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1D2E6-5418-4559-86C3-E1AD823AE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56020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某企业制度及思想研究综述</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企业制度研究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企业思想研究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企业制度与思想的互动关系研究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企业制度研究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组织结构与企业战略的关系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分析企业组织结构如何支持企业战略的实施，以及组织结构与企业绩效之间的关系。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组织结构的变革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探讨企业组织结构变革的动因、过程和结果，以及如何应对变革中的挑战。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组织结构类型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研究企业所采用的直线制、职能制、矩阵制等组织结构类型，以及各种类型的特点和适用范围。</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1" b="2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701" r="17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管理制度的制定与实施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研究企业如何制定各项管理制度，以及如何确保制度的执行和监督。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管理制度的完善与创新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分析企业在管理制度方面如何不断进行完善和创新，以适应市场变化和企业发展的需要。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管理制度与员工行为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探讨管理制度如何影响员工行为，以及如何通过管理制度激励员工发挥潜力。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决策失误与纠正机制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探讨企业如何应对决策失误，以及建立决策纠正机制的重要性。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决策权的分配与制衡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研究企业决策权的分配方式，以及如何实现决策权的制衡和监督。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决策程序与规则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分析企业决策程序的科学性和规范性，以及如何通过规则的制定和执行来提高决策质量。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企业思想研究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031" r="27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核心价值观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企业核心价值观是企业文化的核心，它反映了企业的基本信仰和价值取向。一个企业的核心价值观通常包括诚信、创新、团结、奉献等方面的内容。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核心价值观的塑造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企业核心价值观的塑造是一个长期的过程，需要企业不断地进行宣传、教育和实践。通过各种形式的活动和培训，使员工深入理解和认同企业的核心价值观，从而形成共同的价值追求。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核心价值观的作用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企业的核心价值观对于企业的发展和员工的成长具有重要的作用。它能够激发员工的归属感和使命感，提高企业的凝聚力和向心力，从而提升企业的竞争力和品牌形象。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核心价值观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企业文化的定义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企业文化是指企业在长期发展过程中形成的独特的管理哲学、价值观、行为准则和道德规范的总称。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企业文化的构成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企业文化通常包括物质文化、行为文化、制度文化和精神文化四个层面。其中，精神文化是核心，它决定了企业的使命、愿景和价值观等基本理念。</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企业文化的作用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企业文化对于企业的发展具有重要的影响。一个优秀的企业文化能够激发员工的创造力和潜能，提高企业的管理水平和经营绩效，增强企业的竞争力和社会影响力。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企业战略的定义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企业战略是指企业根据市场环境的变化和自身的资源条件，为实现企业的长期发展目标而制定的一系列具有全局性、长远性和纲领性的规划和策略。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企业战略的制定</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企业战略的制定需要充分考虑外部环境、内部资源和竞争态势等因素，明确企业的使命、愿景和战略目标，并制定相应的战略措施和行动计划。</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企业战略的作用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战略对于企业的发展具有重要的导向作用。一个科学合理的企业战略能够使企业在激烈的市场竞争中保持领先地位，实现可持续发展。同时，企业战略还能够激发员工的积极性和创造力，提高企业的整体绩效和核心竞争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企业制度与思想的互动关系研究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https://d.book118.com/568056020046006032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2024-09-09T18:38:12.380</cp:lastPrinted>
  <dcterms:created xsi:type="dcterms:W3CDTF">2024-09-09T10:38:12Z</dcterms:created>
  <dcterms:modified xsi:type="dcterms:W3CDTF">2024-09-09T10:38:14Z</dcterms:modified>
</cp:coreProperties>
</file>