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DD5F3-2978-4C75-BFD2-200EE264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F87A8-F829-4FC3-A643-29DEE363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884B-375A-42E5-A910-A6A9B604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B868F-C645-4DA7-8D70-BEDD48DC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7E53B-6B75-42AE-94CD-CF461274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19BDE-8F22-4C52-A1F2-ACC42520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E5890-0A0E-40D5-AB3C-F3285C42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8B066-4AE7-4FF8-8119-6DF040DB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65589-F4EA-44B7-BD05-7FC00300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C782-595C-408E-8518-ABA64A96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9A1D-246A-440E-8F60-9D90FF14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7136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美妆护肤流量推广方案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流量推广执行计划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712" b="277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257" r="2525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通过流量推广，使更多潜在消费者了解品牌，提高品牌认知度和美誉度。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借助有效的推广手段，打破市场壁垒，吸引更多目标用户，提升市场份额。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通过精准的营销策略，激发消费者购买欲望，实现产品销售量的持续增长。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通过数据分析和用户画像，精准锁定目标受众，提高推广效果和转化率。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强化用户互动与参与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通过互动营销、口碑传播等方式，增强用户参与感和忠诚度，提升品牌影响力。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结合品牌特点和市场趋势，打造独具特色的营销内容，吸引用户关注和参与。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多元化推广渠道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综合运用社交媒体、搜索引擎、线下活动等多种推广渠道，实现全方位、多角度的品牌曝光。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18-24岁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年轻人群，关注时尚潮流，愿意尝试新品，对美妆护肤有浓厚兴趣。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25-34岁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职场女性，注重个人形象与气质提升，对高品质美妆护肤品有较高需求。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35-44岁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成熟女性，重视肌肤保养与抗衰老，追求专业护肤效果。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https://d.book118.com/568057136047006044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2024-09-24T09:21:02.586</cp:lastPrinted>
  <dcterms:created xsi:type="dcterms:W3CDTF">2024-09-24T01:21:02Z</dcterms:created>
  <dcterms:modified xsi:type="dcterms:W3CDTF">2024-09-24T01:21:04Z</dcterms:modified>
</cp:coreProperties>
</file>