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322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634710-2D9A-465E-8589-16038A2C4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8E0357-7C3B-4656-BDCF-05114CEDE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999D6A-2068-4EAE-87F7-CF1DB0F8E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563EFE-0399-4312-A2E8-12FC5FEE7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B2BD9A-5B79-4E97-A720-ACF7B26E3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2B16A5-3681-4BCC-A000-6BDB85739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8B4F6A-53BA-4496-A1AE-AD2B54747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90CD13-2CC3-4AB7-A06D-EDEC869F51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97EB50-216E-42D2-8F8A-E486FC476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D46775-23DA-4024-856C-5B278EB4B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76CD75-41C6-4973-AA31-AAD68A1A1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28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26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23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3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34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6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7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38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10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20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8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4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26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3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34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32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30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8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23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32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14" Type="http://schemas.openxmlformats.org/officeDocument/2006/relationships/tags" Target="../tags/tag210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17" Type="http://schemas.openxmlformats.org/officeDocument/2006/relationships/tags" Target="../tags/tag226.xml" /><Relationship Id="rId18" Type="http://schemas.openxmlformats.org/officeDocument/2006/relationships/tags" Target="../tags/tag227.xml" /><Relationship Id="rId19" Type="http://schemas.openxmlformats.org/officeDocument/2006/relationships/tags" Target="../tags/tag228.xml" /><Relationship Id="rId2" Type="http://schemas.openxmlformats.org/officeDocument/2006/relationships/tags" Target="../tags/tag211.xml" /><Relationship Id="rId20" Type="http://schemas.openxmlformats.org/officeDocument/2006/relationships/tags" Target="../tags/tag229.xml" /><Relationship Id="rId21" Type="http://schemas.openxmlformats.org/officeDocument/2006/relationships/tags" Target="../tags/tag230.xml" /><Relationship Id="rId22" Type="http://schemas.openxmlformats.org/officeDocument/2006/relationships/tags" Target="../tags/tag231.xml" /><Relationship Id="rId23" Type="http://schemas.openxmlformats.org/officeDocument/2006/relationships/tags" Target="../tags/tag232.xml" /><Relationship Id="rId24" Type="http://schemas.openxmlformats.org/officeDocument/2006/relationships/tags" Target="../tags/tag233.xml" /><Relationship Id="rId25" Type="http://schemas.openxmlformats.org/officeDocument/2006/relationships/tags" Target="../tags/tag234.xml" /><Relationship Id="rId26" Type="http://schemas.openxmlformats.org/officeDocument/2006/relationships/tags" Target="../tags/tag235.xml" /><Relationship Id="rId27" Type="http://schemas.openxmlformats.org/officeDocument/2006/relationships/tags" Target="../tags/tag236.xml" /><Relationship Id="rId28" Type="http://schemas.openxmlformats.org/officeDocument/2006/relationships/tags" Target="../tags/tag237.xml" /><Relationship Id="rId29" Type="http://schemas.openxmlformats.org/officeDocument/2006/relationships/tags" Target="../tags/tag238.xml" /><Relationship Id="rId3" Type="http://schemas.openxmlformats.org/officeDocument/2006/relationships/tags" Target="../tags/tag212.xml" /><Relationship Id="rId30" Type="http://schemas.openxmlformats.org/officeDocument/2006/relationships/tags" Target="../tags/tag239.xml" /><Relationship Id="rId31" Type="http://schemas.openxmlformats.org/officeDocument/2006/relationships/tags" Target="../tags/tag240.xml" /><Relationship Id="rId32" Type="http://schemas.openxmlformats.org/officeDocument/2006/relationships/tags" Target="../tags/tag241.xml" /><Relationship Id="rId33" Type="http://schemas.openxmlformats.org/officeDocument/2006/relationships/tags" Target="../tags/tag242.xml" /><Relationship Id="rId34" Type="http://schemas.openxmlformats.org/officeDocument/2006/relationships/tags" Target="../tags/tag243.xml" /><Relationship Id="rId35" Type="http://schemas.openxmlformats.org/officeDocument/2006/relationships/tags" Target="../tags/tag244.xml" /><Relationship Id="rId36" Type="http://schemas.openxmlformats.org/officeDocument/2006/relationships/tags" Target="../tags/tag245.xml" /><Relationship Id="rId37" Type="http://schemas.openxmlformats.org/officeDocument/2006/relationships/tags" Target="../tags/tag246.xml" /><Relationship Id="rId38" Type="http://schemas.openxmlformats.org/officeDocument/2006/relationships/tags" Target="../tags/tag247.xml" /><Relationship Id="rId39" Type="http://schemas.openxmlformats.org/officeDocument/2006/relationships/tags" Target="../tags/tag248.xml" /><Relationship Id="rId4" Type="http://schemas.openxmlformats.org/officeDocument/2006/relationships/tags" Target="../tags/tag213.xml" /><Relationship Id="rId40" Type="http://schemas.openxmlformats.org/officeDocument/2006/relationships/tags" Target="../tags/tag249.xml" /><Relationship Id="rId41" Type="http://schemas.openxmlformats.org/officeDocument/2006/relationships/tags" Target="../tags/tag250.xml" /><Relationship Id="rId42" Type="http://schemas.openxmlformats.org/officeDocument/2006/relationships/tags" Target="../tags/tag251.xml" /><Relationship Id="rId43" Type="http://schemas.openxmlformats.org/officeDocument/2006/relationships/tags" Target="../tags/tag252.xml" /><Relationship Id="rId44" Type="http://schemas.openxmlformats.org/officeDocument/2006/relationships/tags" Target="../tags/tag253.xml" /><Relationship Id="rId45" Type="http://schemas.openxmlformats.org/officeDocument/2006/relationships/tags" Target="../tags/tag254.xml" /><Relationship Id="rId46" Type="http://schemas.openxmlformats.org/officeDocument/2006/relationships/tags" Target="../tags/tag255.xml" /><Relationship Id="rId47" Type="http://schemas.openxmlformats.org/officeDocument/2006/relationships/tags" Target="../tags/tag256.xml" /><Relationship Id="rId48" Type="http://schemas.openxmlformats.org/officeDocument/2006/relationships/tags" Target="../tags/tag257.xml" /><Relationship Id="rId49" Type="http://schemas.openxmlformats.org/officeDocument/2006/relationships/tags" Target="../tags/tag258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7.xml" /><Relationship Id="rId11" Type="http://schemas.openxmlformats.org/officeDocument/2006/relationships/tags" Target="../tags/tag268.xml" /><Relationship Id="rId12" Type="http://schemas.openxmlformats.org/officeDocument/2006/relationships/tags" Target="../tags/tag269.xml" /><Relationship Id="rId13" Type="http://schemas.openxmlformats.org/officeDocument/2006/relationships/tags" Target="../tags/tag270.xml" /><Relationship Id="rId14" Type="http://schemas.openxmlformats.org/officeDocument/2006/relationships/tags" Target="../tags/tag271.xml" /><Relationship Id="rId15" Type="http://schemas.openxmlformats.org/officeDocument/2006/relationships/tags" Target="../tags/tag272.xml" /><Relationship Id="rId16" Type="http://schemas.openxmlformats.org/officeDocument/2006/relationships/tags" Target="../tags/tag273.xml" /><Relationship Id="rId17" Type="http://schemas.openxmlformats.org/officeDocument/2006/relationships/tags" Target="../tags/tag274.xml" /><Relationship Id="rId18" Type="http://schemas.openxmlformats.org/officeDocument/2006/relationships/tags" Target="../tags/tag275.xml" /><Relationship Id="rId19" Type="http://schemas.openxmlformats.org/officeDocument/2006/relationships/tags" Target="../tags/tag276.xml" /><Relationship Id="rId2" Type="http://schemas.openxmlformats.org/officeDocument/2006/relationships/tags" Target="../tags/tag259.xml" /><Relationship Id="rId20" Type="http://schemas.openxmlformats.org/officeDocument/2006/relationships/tags" Target="../tags/tag277.xml" /><Relationship Id="rId21" Type="http://schemas.openxmlformats.org/officeDocument/2006/relationships/tags" Target="../tags/tag278.xml" /><Relationship Id="rId22" Type="http://schemas.openxmlformats.org/officeDocument/2006/relationships/tags" Target="../tags/tag279.xml" /><Relationship Id="rId23" Type="http://schemas.openxmlformats.org/officeDocument/2006/relationships/tags" Target="../tags/tag280.xml" /><Relationship Id="rId24" Type="http://schemas.openxmlformats.org/officeDocument/2006/relationships/tags" Target="../tags/tag281.xml" /><Relationship Id="rId25" Type="http://schemas.openxmlformats.org/officeDocument/2006/relationships/tags" Target="../tags/tag282.xml" /><Relationship Id="rId26" Type="http://schemas.openxmlformats.org/officeDocument/2006/relationships/tags" Target="../tags/tag283.xml" /><Relationship Id="rId27" Type="http://schemas.openxmlformats.org/officeDocument/2006/relationships/tags" Target="../tags/tag284.xml" /><Relationship Id="rId28" Type="http://schemas.openxmlformats.org/officeDocument/2006/relationships/tags" Target="../tags/tag285.xml" /><Relationship Id="rId29" Type="http://schemas.openxmlformats.org/officeDocument/2006/relationships/tags" Target="../tags/tag286.xml" /><Relationship Id="rId3" Type="http://schemas.openxmlformats.org/officeDocument/2006/relationships/tags" Target="../tags/tag260.xml" /><Relationship Id="rId30" Type="http://schemas.openxmlformats.org/officeDocument/2006/relationships/tags" Target="../tags/tag287.xml" /><Relationship Id="rId31" Type="http://schemas.openxmlformats.org/officeDocument/2006/relationships/tags" Target="../tags/tag288.xml" /><Relationship Id="rId32" Type="http://schemas.openxmlformats.org/officeDocument/2006/relationships/tags" Target="../tags/tag289.xml" /><Relationship Id="rId33" Type="http://schemas.openxmlformats.org/officeDocument/2006/relationships/tags" Target="../tags/tag290.xml" /><Relationship Id="rId34" Type="http://schemas.openxmlformats.org/officeDocument/2006/relationships/tags" Target="../tags/tag291.xml" /><Relationship Id="rId35" Type="http://schemas.openxmlformats.org/officeDocument/2006/relationships/tags" Target="../tags/tag292.xml" /><Relationship Id="rId36" Type="http://schemas.openxmlformats.org/officeDocument/2006/relationships/tags" Target="../tags/tag293.xml" /><Relationship Id="rId37" Type="http://schemas.openxmlformats.org/officeDocument/2006/relationships/tags" Target="../tags/tag294.xml" /><Relationship Id="rId38" Type="http://schemas.openxmlformats.org/officeDocument/2006/relationships/tags" Target="../tags/tag295.xml" /><Relationship Id="rId39" Type="http://schemas.openxmlformats.org/officeDocument/2006/relationships/tags" Target="../tags/tag296.xml" /><Relationship Id="rId4" Type="http://schemas.openxmlformats.org/officeDocument/2006/relationships/tags" Target="../tags/tag261.xml" /><Relationship Id="rId40" Type="http://schemas.openxmlformats.org/officeDocument/2006/relationships/tags" Target="../tags/tag297.xml" /><Relationship Id="rId41" Type="http://schemas.openxmlformats.org/officeDocument/2006/relationships/tags" Target="../tags/tag298.xml" /><Relationship Id="rId42" Type="http://schemas.openxmlformats.org/officeDocument/2006/relationships/tags" Target="../tags/tag299.xml" /><Relationship Id="rId43" Type="http://schemas.openxmlformats.org/officeDocument/2006/relationships/tags" Target="../tags/tag300.xml" /><Relationship Id="rId44" Type="http://schemas.openxmlformats.org/officeDocument/2006/relationships/tags" Target="../tags/tag301.xml" /><Relationship Id="rId45" Type="http://schemas.openxmlformats.org/officeDocument/2006/relationships/tags" Target="../tags/tag302.xml" /><Relationship Id="rId46" Type="http://schemas.openxmlformats.org/officeDocument/2006/relationships/tags" Target="../tags/tag303.xml" /><Relationship Id="rId47" Type="http://schemas.openxmlformats.org/officeDocument/2006/relationships/tags" Target="../tags/tag304.xml" /><Relationship Id="rId48" Type="http://schemas.openxmlformats.org/officeDocument/2006/relationships/tags" Target="../tags/tag305.xml" /><Relationship Id="rId49" Type="http://schemas.openxmlformats.org/officeDocument/2006/relationships/tags" Target="../tags/tag306.xml" /><Relationship Id="rId5" Type="http://schemas.openxmlformats.org/officeDocument/2006/relationships/tags" Target="../tags/tag262.xml" /><Relationship Id="rId6" Type="http://schemas.openxmlformats.org/officeDocument/2006/relationships/tags" Target="../tags/tag263.xml" /><Relationship Id="rId7" Type="http://schemas.openxmlformats.org/officeDocument/2006/relationships/tags" Target="../tags/tag264.xml" /><Relationship Id="rId8" Type="http://schemas.openxmlformats.org/officeDocument/2006/relationships/tags" Target="../tags/tag265.xml" /><Relationship Id="rId9" Type="http://schemas.openxmlformats.org/officeDocument/2006/relationships/tags" Target="../tags/tag26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15.xml" /><Relationship Id="rId11" Type="http://schemas.openxmlformats.org/officeDocument/2006/relationships/tags" Target="../tags/tag316.xml" /><Relationship Id="rId12" Type="http://schemas.openxmlformats.org/officeDocument/2006/relationships/tags" Target="../tags/tag317.xml" /><Relationship Id="rId13" Type="http://schemas.openxmlformats.org/officeDocument/2006/relationships/tags" Target="../tags/tag318.xml" /><Relationship Id="rId2" Type="http://schemas.openxmlformats.org/officeDocument/2006/relationships/tags" Target="../tags/tag307.xml" /><Relationship Id="rId3" Type="http://schemas.openxmlformats.org/officeDocument/2006/relationships/tags" Target="../tags/tag308.xml" /><Relationship Id="rId4" Type="http://schemas.openxmlformats.org/officeDocument/2006/relationships/tags" Target="../tags/tag309.xml" /><Relationship Id="rId5" Type="http://schemas.openxmlformats.org/officeDocument/2006/relationships/tags" Target="../tags/tag310.xml" /><Relationship Id="rId6" Type="http://schemas.openxmlformats.org/officeDocument/2006/relationships/tags" Target="../tags/tag311.xml" /><Relationship Id="rId7" Type="http://schemas.openxmlformats.org/officeDocument/2006/relationships/tags" Target="../tags/tag312.xml" /><Relationship Id="rId8" Type="http://schemas.openxmlformats.org/officeDocument/2006/relationships/tags" Target="../tags/tag313.xml" /><Relationship Id="rId9" Type="http://schemas.openxmlformats.org/officeDocument/2006/relationships/tags" Target="../tags/tag3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19.xml" /><Relationship Id="rId3" Type="http://schemas.openxmlformats.org/officeDocument/2006/relationships/tags" Target="../tags/tag320.xml" /><Relationship Id="rId4" Type="http://schemas.openxmlformats.org/officeDocument/2006/relationships/tags" Target="../tags/tag32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06011700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急性截瘫的护理查房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7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刀客特万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6299200" y="7334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7138670" y="805180"/>
            <a:ext cx="4684395" cy="8229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急性截瘫的相关知识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1" name="序号"/>
          <p:cNvSpPr txBox="1"/>
          <p:nvPr>
            <p:custDataLst>
              <p:tags r:id="rId4"/>
            </p:custDataLst>
          </p:nvPr>
        </p:nvSpPr>
        <p:spPr>
          <a:xfrm>
            <a:off x="6299200" y="190309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项标题"/>
          <p:cNvSpPr txBox="1"/>
          <p:nvPr>
            <p:custDataLst>
              <p:tags r:id="rId5"/>
            </p:custDataLst>
          </p:nvPr>
        </p:nvSpPr>
        <p:spPr>
          <a:xfrm>
            <a:off x="7138670" y="197485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病例汇报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4" name="序号"/>
          <p:cNvSpPr txBox="1"/>
          <p:nvPr>
            <p:custDataLst>
              <p:tags r:id="rId6"/>
            </p:custDataLst>
          </p:nvPr>
        </p:nvSpPr>
        <p:spPr>
          <a:xfrm>
            <a:off x="6299200" y="30740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项标题"/>
          <p:cNvSpPr txBox="1"/>
          <p:nvPr>
            <p:custDataLst>
              <p:tags r:id="rId7"/>
            </p:custDataLst>
          </p:nvPr>
        </p:nvSpPr>
        <p:spPr>
          <a:xfrm>
            <a:off x="7138670" y="314579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护理诊断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7" name="序号"/>
          <p:cNvSpPr txBox="1"/>
          <p:nvPr>
            <p:custDataLst>
              <p:tags r:id="rId8"/>
            </p:custDataLst>
          </p:nvPr>
        </p:nvSpPr>
        <p:spPr>
          <a:xfrm>
            <a:off x="6299200" y="424497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项标题"/>
          <p:cNvSpPr txBox="1"/>
          <p:nvPr>
            <p:custDataLst>
              <p:tags r:id="rId9"/>
            </p:custDataLst>
          </p:nvPr>
        </p:nvSpPr>
        <p:spPr>
          <a:xfrm>
            <a:off x="7138670" y="431736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护理措施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3" name="序号"/>
          <p:cNvSpPr txBox="1"/>
          <p:nvPr>
            <p:custDataLst>
              <p:tags r:id="rId12"/>
            </p:custDataLst>
          </p:nvPr>
        </p:nvSpPr>
        <p:spPr>
          <a:xfrm>
            <a:off x="6299200" y="54159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项标题"/>
          <p:cNvSpPr txBox="1"/>
          <p:nvPr>
            <p:custDataLst>
              <p:tags r:id="rId13"/>
            </p:custDataLst>
          </p:nvPr>
        </p:nvSpPr>
        <p:spPr>
          <a:xfrm>
            <a:off x="7138670" y="548830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健康宣教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急性截瘫的相关知识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急性截瘫的定义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常见病因包括外伤、脊髓炎、脊髓肿瘤等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急性截瘫是指由于外伤、疾病等因素导致脊髓突然受损而导致的肢体瘫痪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临床表现包括损伤平面以下感觉、运动及反射消失，大小便功能障碍等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急性截瘫的治疗包括药物治疗、物理治疗和康复训练等，护理措施包括预防并发症、促进肢体功能恢复等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急性截瘫的病因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外伤：如交通事故、高空坠落等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病毒感染：如脊髓灰质炎等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脊柱病变：如腰椎间盘突出、脊柱结核等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肿瘤：如脊髓肿瘤等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急性截瘫的临床表现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感觉障碍：患肢浅感觉、深感觉均消失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运动障碍：肌力减弱，腱反射消失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肌萎缩：由于神经肌肉失去神经营养，肌肉逐渐萎缩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皮肤改变：患肢皮肤苍白、潮红、发绀或坏死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急性截瘫的并发症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呼吸系统感染：由于瘫痪肢体活动受限，长期卧床易发生坠积性肺炎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泌尿系统感染：由于尿潴留或尿失禁，使用导尿管等医疗器械易导致泌尿系统感染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深静脉血栓形成：由于长期卧床，下肢肌肉泵作用减弱，血液在深静脉内淤积，易形成深静脉血栓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压疮：由于长期卧床，局部皮肤受压过久，血液循环障碍，易发生压疮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病例汇报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患者基本情况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姓名：张三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年龄：68岁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性别：男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职业：退休工人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患者病史</a:t>
            </a:r>
            <a:endParaRPr lang="zh-CN" altLang="en-US"/>
          </a:p>
        </p:txBody>
      </p:sp>
      <p:sp>
        <p:nvSpPr>
          <p:cNvPr id="4" name="Freeform 488"/>
          <p:cNvSpPr/>
          <p:nvPr>
            <p:custDataLst>
              <p:tags r:id="rId2"/>
            </p:custDataLst>
          </p:nvPr>
        </p:nvSpPr>
        <p:spPr>
          <a:xfrm>
            <a:off x="3134078" y="3052384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序号"/>
          <p:cNvSpPr txBox="1"/>
          <p:nvPr>
            <p:custDataLst>
              <p:tags r:id="rId3"/>
            </p:custDataLst>
          </p:nvPr>
        </p:nvSpPr>
        <p:spPr>
          <a:xfrm>
            <a:off x="3244164" y="3233414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2400" b="1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" name="椭圆 5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3449046" y="2592469"/>
            <a:ext cx="86682" cy="86682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2" name="直接连接符 11"/>
          <p:cNvCxnSpPr/>
          <p:nvPr>
            <p:custDataLst>
              <p:tags r:id="rId5"/>
            </p:custDataLst>
          </p:nvPr>
        </p:nvCxnSpPr>
        <p:spPr>
          <a:xfrm flipH="1">
            <a:off x="3492469" y="2635892"/>
            <a:ext cx="0" cy="416073"/>
          </a:xfrm>
          <a:prstGeom prst="line">
            <a:avLst/>
          </a:prstGeom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"/>
          <p:cNvSpPr txBox="1"/>
          <p:nvPr>
            <p:custDataLst>
              <p:tags r:id="rId6"/>
            </p:custDataLst>
          </p:nvPr>
        </p:nvSpPr>
        <p:spPr>
          <a:xfrm>
            <a:off x="2781803" y="1364400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14" name="正文"/>
          <p:cNvSpPr txBox="1"/>
          <p:nvPr>
            <p:custDataLst>
              <p:tags r:id="rId7"/>
            </p:custDataLst>
          </p:nvPr>
        </p:nvSpPr>
        <p:spPr>
          <a:xfrm>
            <a:off x="2781803" y="2076900"/>
            <a:ext cx="1421582" cy="6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性别：男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6" name="Freeform 488"/>
          <p:cNvSpPr/>
          <p:nvPr>
            <p:custDataLst>
              <p:tags r:id="rId8"/>
            </p:custDataLst>
          </p:nvPr>
        </p:nvSpPr>
        <p:spPr>
          <a:xfrm>
            <a:off x="3834346" y="3761215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序号"/>
          <p:cNvSpPr txBox="1"/>
          <p:nvPr>
            <p:custDataLst>
              <p:tags r:id="rId9"/>
            </p:custDataLst>
          </p:nvPr>
        </p:nvSpPr>
        <p:spPr>
          <a:xfrm>
            <a:off x="3944432" y="3942856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400" b="1" kern="12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02</a:t>
            </a:r>
            <a:endParaRPr lang="en-US"/>
          </a:p>
        </p:txBody>
      </p:sp>
      <p:cxnSp>
        <p:nvCxnSpPr>
          <p:cNvPr id="18" name="直接连接符 17"/>
          <p:cNvCxnSpPr/>
          <p:nvPr>
            <p:custDataLst>
              <p:tags r:id="rId10"/>
            </p:custDataLst>
          </p:nvPr>
        </p:nvCxnSpPr>
        <p:spPr>
          <a:xfrm flipH="1">
            <a:off x="4192737" y="4580743"/>
            <a:ext cx="0" cy="416073"/>
          </a:xfrm>
          <a:prstGeom prst="line">
            <a:avLst/>
          </a:prstGeom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4149926" y="4920174"/>
            <a:ext cx="86682" cy="86682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标题"/>
          <p:cNvSpPr txBox="1"/>
          <p:nvPr>
            <p:custDataLst>
              <p:tags r:id="rId12"/>
            </p:custDataLst>
          </p:nvPr>
        </p:nvSpPr>
        <p:spPr>
          <a:xfrm>
            <a:off x="3525494" y="4694498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21" name="正文"/>
          <p:cNvSpPr txBox="1"/>
          <p:nvPr>
            <p:custDataLst>
              <p:tags r:id="rId13"/>
            </p:custDataLst>
          </p:nvPr>
        </p:nvSpPr>
        <p:spPr>
          <a:xfrm>
            <a:off x="3525494" y="5406999"/>
            <a:ext cx="1421582" cy="7710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年龄：60岁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0" name="Freeform 488"/>
          <p:cNvSpPr/>
          <p:nvPr>
            <p:custDataLst>
              <p:tags r:id="rId14"/>
            </p:custDataLst>
          </p:nvPr>
        </p:nvSpPr>
        <p:spPr>
          <a:xfrm>
            <a:off x="4621461" y="3052384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1" name="序号"/>
          <p:cNvSpPr txBox="1"/>
          <p:nvPr>
            <p:custDataLst>
              <p:tags r:id="rId15"/>
            </p:custDataLst>
          </p:nvPr>
        </p:nvSpPr>
        <p:spPr>
          <a:xfrm>
            <a:off x="4731546" y="3233414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2400" b="1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8" name="椭圆 27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4937040" y="2592469"/>
            <a:ext cx="86682" cy="86682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9" name="直接连接符 28"/>
          <p:cNvCxnSpPr/>
          <p:nvPr>
            <p:custDataLst>
              <p:tags r:id="rId17"/>
            </p:custDataLst>
          </p:nvPr>
        </p:nvCxnSpPr>
        <p:spPr>
          <a:xfrm flipH="1">
            <a:off x="4980463" y="2635892"/>
            <a:ext cx="0" cy="416073"/>
          </a:xfrm>
          <a:prstGeom prst="line">
            <a:avLst/>
          </a:prstGeom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标题"/>
          <p:cNvSpPr txBox="1"/>
          <p:nvPr>
            <p:custDataLst>
              <p:tags r:id="rId18"/>
            </p:custDataLst>
          </p:nvPr>
        </p:nvSpPr>
        <p:spPr>
          <a:xfrm>
            <a:off x="4269186" y="1364400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26" name="正文"/>
          <p:cNvSpPr txBox="1"/>
          <p:nvPr>
            <p:custDataLst>
              <p:tags r:id="rId19"/>
            </p:custDataLst>
          </p:nvPr>
        </p:nvSpPr>
        <p:spPr>
          <a:xfrm>
            <a:off x="4269186" y="2076900"/>
            <a:ext cx="1421582" cy="6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职业：农民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7" name="Freeform 488"/>
          <p:cNvSpPr/>
          <p:nvPr>
            <p:custDataLst>
              <p:tags r:id="rId20"/>
            </p:custDataLst>
          </p:nvPr>
        </p:nvSpPr>
        <p:spPr>
          <a:xfrm>
            <a:off x="5322341" y="3761215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序号"/>
          <p:cNvSpPr txBox="1"/>
          <p:nvPr>
            <p:custDataLst>
              <p:tags r:id="rId21"/>
            </p:custDataLst>
          </p:nvPr>
        </p:nvSpPr>
        <p:spPr>
          <a:xfrm>
            <a:off x="5432427" y="3942856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400" b="1" kern="12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04</a:t>
            </a:r>
            <a:endParaRPr lang="en-US"/>
          </a:p>
        </p:txBody>
      </p:sp>
      <p:cxnSp>
        <p:nvCxnSpPr>
          <p:cNvPr id="35" name="直接连接符 34"/>
          <p:cNvCxnSpPr/>
          <p:nvPr>
            <p:custDataLst>
              <p:tags r:id="rId22"/>
            </p:custDataLst>
          </p:nvPr>
        </p:nvCxnSpPr>
        <p:spPr>
          <a:xfrm flipH="1">
            <a:off x="5680732" y="4580743"/>
            <a:ext cx="0" cy="416073"/>
          </a:xfrm>
          <a:prstGeom prst="line">
            <a:avLst/>
          </a:prstGeom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>
            <a:spLocks noChangeAspect="1"/>
          </p:cNvSpPr>
          <p:nvPr>
            <p:custDataLst>
              <p:tags r:id="rId23"/>
            </p:custDataLst>
          </p:nvPr>
        </p:nvSpPr>
        <p:spPr>
          <a:xfrm>
            <a:off x="5637309" y="4920174"/>
            <a:ext cx="86682" cy="86682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标题"/>
          <p:cNvSpPr txBox="1"/>
          <p:nvPr>
            <p:custDataLst>
              <p:tags r:id="rId24"/>
            </p:custDataLst>
          </p:nvPr>
        </p:nvSpPr>
        <p:spPr>
          <a:xfrm>
            <a:off x="5013489" y="4694498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33" name="正文"/>
          <p:cNvSpPr txBox="1"/>
          <p:nvPr>
            <p:custDataLst>
              <p:tags r:id="rId25"/>
            </p:custDataLst>
          </p:nvPr>
        </p:nvSpPr>
        <p:spPr>
          <a:xfrm>
            <a:off x="5013489" y="5406999"/>
            <a:ext cx="1421582" cy="7710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既往史：无特殊病史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6" name="Freeform 488"/>
          <p:cNvSpPr/>
          <p:nvPr>
            <p:custDataLst>
              <p:tags r:id="rId26"/>
            </p:custDataLst>
          </p:nvPr>
        </p:nvSpPr>
        <p:spPr>
          <a:xfrm>
            <a:off x="6109455" y="3052384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7" name="序号"/>
          <p:cNvSpPr txBox="1"/>
          <p:nvPr>
            <p:custDataLst>
              <p:tags r:id="rId27"/>
            </p:custDataLst>
          </p:nvPr>
        </p:nvSpPr>
        <p:spPr>
          <a:xfrm>
            <a:off x="6219541" y="3233414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2400" b="1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44" name="椭圆 43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6424423" y="2592469"/>
            <a:ext cx="86682" cy="86682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45" name="直接连接符 44"/>
          <p:cNvCxnSpPr/>
          <p:nvPr>
            <p:custDataLst>
              <p:tags r:id="rId29"/>
            </p:custDataLst>
          </p:nvPr>
        </p:nvCxnSpPr>
        <p:spPr>
          <a:xfrm flipH="1">
            <a:off x="6467846" y="2635892"/>
            <a:ext cx="0" cy="416073"/>
          </a:xfrm>
          <a:prstGeom prst="line">
            <a:avLst/>
          </a:prstGeom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标题"/>
          <p:cNvSpPr txBox="1"/>
          <p:nvPr>
            <p:custDataLst>
              <p:tags r:id="rId30"/>
            </p:custDataLst>
          </p:nvPr>
        </p:nvSpPr>
        <p:spPr>
          <a:xfrm>
            <a:off x="5757180" y="1364400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42" name="正文"/>
          <p:cNvSpPr txBox="1"/>
          <p:nvPr>
            <p:custDataLst>
              <p:tags r:id="rId31"/>
            </p:custDataLst>
          </p:nvPr>
        </p:nvSpPr>
        <p:spPr>
          <a:xfrm>
            <a:off x="5757180" y="2076900"/>
            <a:ext cx="1421582" cy="6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家族史：无特殊病史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5" name="Freeform 488"/>
          <p:cNvSpPr/>
          <p:nvPr>
            <p:custDataLst>
              <p:tags r:id="rId32"/>
            </p:custDataLst>
          </p:nvPr>
        </p:nvSpPr>
        <p:spPr>
          <a:xfrm>
            <a:off x="6809724" y="3761215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6" name="序号"/>
          <p:cNvSpPr txBox="1"/>
          <p:nvPr>
            <p:custDataLst>
              <p:tags r:id="rId33"/>
            </p:custDataLst>
          </p:nvPr>
        </p:nvSpPr>
        <p:spPr>
          <a:xfrm>
            <a:off x="6919809" y="3942856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400" b="1" kern="12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06</a:t>
            </a:r>
            <a:endParaRPr lang="en-US"/>
          </a:p>
        </p:txBody>
      </p:sp>
      <p:cxnSp>
        <p:nvCxnSpPr>
          <p:cNvPr id="53" name="直接连接符 52"/>
          <p:cNvCxnSpPr/>
          <p:nvPr>
            <p:custDataLst>
              <p:tags r:id="rId34"/>
            </p:custDataLst>
          </p:nvPr>
        </p:nvCxnSpPr>
        <p:spPr>
          <a:xfrm flipH="1">
            <a:off x="7168726" y="4580743"/>
            <a:ext cx="0" cy="416073"/>
          </a:xfrm>
          <a:prstGeom prst="line">
            <a:avLst/>
          </a:prstGeom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椭圆 53"/>
          <p:cNvSpPr>
            <a:spLocks noChangeAspect="1"/>
          </p:cNvSpPr>
          <p:nvPr>
            <p:custDataLst>
              <p:tags r:id="rId35"/>
            </p:custDataLst>
          </p:nvPr>
        </p:nvSpPr>
        <p:spPr>
          <a:xfrm>
            <a:off x="7125303" y="4920174"/>
            <a:ext cx="86682" cy="86682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0" name="标题"/>
          <p:cNvSpPr txBox="1"/>
          <p:nvPr>
            <p:custDataLst>
              <p:tags r:id="rId36"/>
            </p:custDataLst>
          </p:nvPr>
        </p:nvSpPr>
        <p:spPr>
          <a:xfrm>
            <a:off x="6500871" y="4694498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51" name="正文"/>
          <p:cNvSpPr txBox="1"/>
          <p:nvPr>
            <p:custDataLst>
              <p:tags r:id="rId37"/>
            </p:custDataLst>
          </p:nvPr>
        </p:nvSpPr>
        <p:spPr>
          <a:xfrm>
            <a:off x="6500871" y="5406999"/>
            <a:ext cx="1421582" cy="7710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过敏史：无药物过敏史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4" name="Freeform 488"/>
          <p:cNvSpPr/>
          <p:nvPr>
            <p:custDataLst>
              <p:tags r:id="rId38"/>
            </p:custDataLst>
          </p:nvPr>
        </p:nvSpPr>
        <p:spPr>
          <a:xfrm>
            <a:off x="7596838" y="3052384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5" name="序号"/>
          <p:cNvSpPr txBox="1"/>
          <p:nvPr>
            <p:custDataLst>
              <p:tags r:id="rId39"/>
            </p:custDataLst>
          </p:nvPr>
        </p:nvSpPr>
        <p:spPr>
          <a:xfrm>
            <a:off x="7707535" y="3233414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07</a:t>
            </a:r>
            <a:endParaRPr lang="en-US" sz="2400" b="1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2" name="椭圆 61"/>
          <p:cNvSpPr>
            <a:spLocks noChangeAspect="1"/>
          </p:cNvSpPr>
          <p:nvPr>
            <p:custDataLst>
              <p:tags r:id="rId40"/>
            </p:custDataLst>
          </p:nvPr>
        </p:nvSpPr>
        <p:spPr>
          <a:xfrm>
            <a:off x="7912417" y="2592469"/>
            <a:ext cx="86682" cy="86682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3" name="直接连接符 62"/>
          <p:cNvCxnSpPr/>
          <p:nvPr>
            <p:custDataLst>
              <p:tags r:id="rId41"/>
            </p:custDataLst>
          </p:nvPr>
        </p:nvCxnSpPr>
        <p:spPr>
          <a:xfrm flipH="1">
            <a:off x="7955840" y="2635892"/>
            <a:ext cx="0" cy="416073"/>
          </a:xfrm>
          <a:prstGeom prst="line">
            <a:avLst/>
          </a:prstGeom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标题"/>
          <p:cNvSpPr txBox="1"/>
          <p:nvPr>
            <p:custDataLst>
              <p:tags r:id="rId42"/>
            </p:custDataLst>
          </p:nvPr>
        </p:nvSpPr>
        <p:spPr>
          <a:xfrm>
            <a:off x="7245174" y="1364400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60" name="正文"/>
          <p:cNvSpPr txBox="1"/>
          <p:nvPr>
            <p:custDataLst>
              <p:tags r:id="rId43"/>
            </p:custDataLst>
          </p:nvPr>
        </p:nvSpPr>
        <p:spPr>
          <a:xfrm>
            <a:off x="7245174" y="2076900"/>
            <a:ext cx="1421582" cy="6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饮酒史：无饮酒史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3" name="Freeform 488"/>
          <p:cNvSpPr/>
          <p:nvPr>
            <p:custDataLst>
              <p:tags r:id="rId44"/>
            </p:custDataLst>
          </p:nvPr>
        </p:nvSpPr>
        <p:spPr>
          <a:xfrm>
            <a:off x="8297718" y="3761215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4" name="序号"/>
          <p:cNvSpPr txBox="1"/>
          <p:nvPr>
            <p:custDataLst>
              <p:tags r:id="rId45"/>
            </p:custDataLst>
          </p:nvPr>
        </p:nvSpPr>
        <p:spPr>
          <a:xfrm>
            <a:off x="8407804" y="3942856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400" b="1" kern="12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08</a:t>
            </a:r>
            <a:endParaRPr lang="en-US"/>
          </a:p>
        </p:txBody>
      </p:sp>
      <p:cxnSp>
        <p:nvCxnSpPr>
          <p:cNvPr id="71" name="直接连接符 70"/>
          <p:cNvCxnSpPr/>
          <p:nvPr>
            <p:custDataLst>
              <p:tags r:id="rId46"/>
            </p:custDataLst>
          </p:nvPr>
        </p:nvCxnSpPr>
        <p:spPr>
          <a:xfrm flipH="1">
            <a:off x="8656109" y="4580743"/>
            <a:ext cx="0" cy="416073"/>
          </a:xfrm>
          <a:prstGeom prst="line">
            <a:avLst/>
          </a:prstGeom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椭圆 71"/>
          <p:cNvSpPr>
            <a:spLocks noChangeAspect="1"/>
          </p:cNvSpPr>
          <p:nvPr>
            <p:custDataLst>
              <p:tags r:id="rId47"/>
            </p:custDataLst>
          </p:nvPr>
        </p:nvSpPr>
        <p:spPr>
          <a:xfrm>
            <a:off x="8612686" y="4920174"/>
            <a:ext cx="86682" cy="86682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标题"/>
          <p:cNvSpPr txBox="1"/>
          <p:nvPr>
            <p:custDataLst>
              <p:tags r:id="rId48"/>
            </p:custDataLst>
          </p:nvPr>
        </p:nvSpPr>
        <p:spPr>
          <a:xfrm>
            <a:off x="7988866" y="4694498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69" name="正文"/>
          <p:cNvSpPr txBox="1"/>
          <p:nvPr>
            <p:custDataLst>
              <p:tags r:id="rId49"/>
            </p:custDataLst>
          </p:nvPr>
        </p:nvSpPr>
        <p:spPr>
          <a:xfrm>
            <a:off x="7988866" y="5406999"/>
            <a:ext cx="1421582" cy="7710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吸烟史：无吸烟史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患者体征</a:t>
            </a:r>
            <a:endParaRPr lang="zh-CN" altLang="en-US"/>
          </a:p>
        </p:txBody>
      </p:sp>
      <p:sp>
        <p:nvSpPr>
          <p:cNvPr id="4" name="Freeform 488"/>
          <p:cNvSpPr/>
          <p:nvPr>
            <p:custDataLst>
              <p:tags r:id="rId2"/>
            </p:custDataLst>
          </p:nvPr>
        </p:nvSpPr>
        <p:spPr>
          <a:xfrm>
            <a:off x="3134078" y="3052384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序号"/>
          <p:cNvSpPr txBox="1"/>
          <p:nvPr>
            <p:custDataLst>
              <p:tags r:id="rId3"/>
            </p:custDataLst>
          </p:nvPr>
        </p:nvSpPr>
        <p:spPr>
          <a:xfrm>
            <a:off x="3244164" y="3233414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2400" b="1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" name="椭圆 5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3449046" y="2592469"/>
            <a:ext cx="86682" cy="86682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2" name="直接连接符 11"/>
          <p:cNvCxnSpPr/>
          <p:nvPr>
            <p:custDataLst>
              <p:tags r:id="rId5"/>
            </p:custDataLst>
          </p:nvPr>
        </p:nvCxnSpPr>
        <p:spPr>
          <a:xfrm flipH="1">
            <a:off x="3492469" y="2635892"/>
            <a:ext cx="0" cy="416073"/>
          </a:xfrm>
          <a:prstGeom prst="line">
            <a:avLst/>
          </a:prstGeom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"/>
          <p:cNvSpPr txBox="1"/>
          <p:nvPr>
            <p:custDataLst>
              <p:tags r:id="rId6"/>
            </p:custDataLst>
          </p:nvPr>
        </p:nvSpPr>
        <p:spPr>
          <a:xfrm>
            <a:off x="2781803" y="1364400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14" name="正文"/>
          <p:cNvSpPr txBox="1"/>
          <p:nvPr>
            <p:custDataLst>
              <p:tags r:id="rId7"/>
            </p:custDataLst>
          </p:nvPr>
        </p:nvSpPr>
        <p:spPr>
          <a:xfrm>
            <a:off x="2781803" y="2076900"/>
            <a:ext cx="1421582" cy="6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年龄：45岁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6" name="Freeform 488"/>
          <p:cNvSpPr/>
          <p:nvPr>
            <p:custDataLst>
              <p:tags r:id="rId8"/>
            </p:custDataLst>
          </p:nvPr>
        </p:nvSpPr>
        <p:spPr>
          <a:xfrm>
            <a:off x="3834346" y="3761215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序号"/>
          <p:cNvSpPr txBox="1"/>
          <p:nvPr>
            <p:custDataLst>
              <p:tags r:id="rId9"/>
            </p:custDataLst>
          </p:nvPr>
        </p:nvSpPr>
        <p:spPr>
          <a:xfrm>
            <a:off x="3944432" y="3942856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400" b="1" kern="12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02</a:t>
            </a:r>
            <a:endParaRPr lang="en-US"/>
          </a:p>
        </p:txBody>
      </p:sp>
      <p:cxnSp>
        <p:nvCxnSpPr>
          <p:cNvPr id="18" name="直接连接符 17"/>
          <p:cNvCxnSpPr/>
          <p:nvPr>
            <p:custDataLst>
              <p:tags r:id="rId10"/>
            </p:custDataLst>
          </p:nvPr>
        </p:nvCxnSpPr>
        <p:spPr>
          <a:xfrm flipH="1">
            <a:off x="4192737" y="4580743"/>
            <a:ext cx="0" cy="416073"/>
          </a:xfrm>
          <a:prstGeom prst="line">
            <a:avLst/>
          </a:prstGeom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4149926" y="4920174"/>
            <a:ext cx="86682" cy="86682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标题"/>
          <p:cNvSpPr txBox="1"/>
          <p:nvPr>
            <p:custDataLst>
              <p:tags r:id="rId12"/>
            </p:custDataLst>
          </p:nvPr>
        </p:nvSpPr>
        <p:spPr>
          <a:xfrm>
            <a:off x="3525494" y="4694498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21" name="正文"/>
          <p:cNvSpPr txBox="1"/>
          <p:nvPr>
            <p:custDataLst>
              <p:tags r:id="rId13"/>
            </p:custDataLst>
          </p:nvPr>
        </p:nvSpPr>
        <p:spPr>
          <a:xfrm>
            <a:off x="3525494" y="5406999"/>
            <a:ext cx="1421582" cy="7710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性别：男性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0" name="Freeform 488"/>
          <p:cNvSpPr/>
          <p:nvPr>
            <p:custDataLst>
              <p:tags r:id="rId14"/>
            </p:custDataLst>
          </p:nvPr>
        </p:nvSpPr>
        <p:spPr>
          <a:xfrm>
            <a:off x="4621461" y="3052384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1" name="序号"/>
          <p:cNvSpPr txBox="1"/>
          <p:nvPr>
            <p:custDataLst>
              <p:tags r:id="rId15"/>
            </p:custDataLst>
          </p:nvPr>
        </p:nvSpPr>
        <p:spPr>
          <a:xfrm>
            <a:off x="4731546" y="3233414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2400" b="1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8" name="椭圆 27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4937040" y="2592469"/>
            <a:ext cx="86682" cy="86682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9" name="直接连接符 28"/>
          <p:cNvCxnSpPr/>
          <p:nvPr>
            <p:custDataLst>
              <p:tags r:id="rId17"/>
            </p:custDataLst>
          </p:nvPr>
        </p:nvCxnSpPr>
        <p:spPr>
          <a:xfrm flipH="1">
            <a:off x="4980463" y="2635892"/>
            <a:ext cx="0" cy="416073"/>
          </a:xfrm>
          <a:prstGeom prst="line">
            <a:avLst/>
          </a:prstGeom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标题"/>
          <p:cNvSpPr txBox="1"/>
          <p:nvPr>
            <p:custDataLst>
              <p:tags r:id="rId18"/>
            </p:custDataLst>
          </p:nvPr>
        </p:nvSpPr>
        <p:spPr>
          <a:xfrm>
            <a:off x="4269186" y="1364400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26" name="正文"/>
          <p:cNvSpPr txBox="1"/>
          <p:nvPr>
            <p:custDataLst>
              <p:tags r:id="rId19"/>
            </p:custDataLst>
          </p:nvPr>
        </p:nvSpPr>
        <p:spPr>
          <a:xfrm>
            <a:off x="4269186" y="2076900"/>
            <a:ext cx="1421582" cy="6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身高：175cm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7" name="Freeform 488"/>
          <p:cNvSpPr/>
          <p:nvPr>
            <p:custDataLst>
              <p:tags r:id="rId20"/>
            </p:custDataLst>
          </p:nvPr>
        </p:nvSpPr>
        <p:spPr>
          <a:xfrm>
            <a:off x="5322341" y="3761215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序号"/>
          <p:cNvSpPr txBox="1"/>
          <p:nvPr>
            <p:custDataLst>
              <p:tags r:id="rId21"/>
            </p:custDataLst>
          </p:nvPr>
        </p:nvSpPr>
        <p:spPr>
          <a:xfrm>
            <a:off x="5432427" y="3942856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400" b="1" kern="12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04</a:t>
            </a:r>
            <a:endParaRPr lang="en-US"/>
          </a:p>
        </p:txBody>
      </p:sp>
      <p:cxnSp>
        <p:nvCxnSpPr>
          <p:cNvPr id="35" name="直接连接符 34"/>
          <p:cNvCxnSpPr/>
          <p:nvPr>
            <p:custDataLst>
              <p:tags r:id="rId22"/>
            </p:custDataLst>
          </p:nvPr>
        </p:nvCxnSpPr>
        <p:spPr>
          <a:xfrm flipH="1">
            <a:off x="5680732" y="4580743"/>
            <a:ext cx="0" cy="416073"/>
          </a:xfrm>
          <a:prstGeom prst="line">
            <a:avLst/>
          </a:prstGeom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>
            <a:spLocks noChangeAspect="1"/>
          </p:cNvSpPr>
          <p:nvPr>
            <p:custDataLst>
              <p:tags r:id="rId23"/>
            </p:custDataLst>
          </p:nvPr>
        </p:nvSpPr>
        <p:spPr>
          <a:xfrm>
            <a:off x="5637309" y="4920174"/>
            <a:ext cx="86682" cy="86682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标题"/>
          <p:cNvSpPr txBox="1"/>
          <p:nvPr>
            <p:custDataLst>
              <p:tags r:id="rId24"/>
            </p:custDataLst>
          </p:nvPr>
        </p:nvSpPr>
        <p:spPr>
          <a:xfrm>
            <a:off x="5013489" y="4694498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33" name="正文"/>
          <p:cNvSpPr txBox="1"/>
          <p:nvPr>
            <p:custDataLst>
              <p:tags r:id="rId25"/>
            </p:custDataLst>
          </p:nvPr>
        </p:nvSpPr>
        <p:spPr>
          <a:xfrm>
            <a:off x="5013489" y="5406999"/>
            <a:ext cx="1421582" cy="7710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体重：60kg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6" name="Freeform 488"/>
          <p:cNvSpPr/>
          <p:nvPr>
            <p:custDataLst>
              <p:tags r:id="rId26"/>
            </p:custDataLst>
          </p:nvPr>
        </p:nvSpPr>
        <p:spPr>
          <a:xfrm>
            <a:off x="6109455" y="3052384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7" name="序号"/>
          <p:cNvSpPr txBox="1"/>
          <p:nvPr>
            <p:custDataLst>
              <p:tags r:id="rId27"/>
            </p:custDataLst>
          </p:nvPr>
        </p:nvSpPr>
        <p:spPr>
          <a:xfrm>
            <a:off x="6219541" y="3233414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2400" b="1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44" name="椭圆 43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6424423" y="2592469"/>
            <a:ext cx="86682" cy="86682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45" name="直接连接符 44"/>
          <p:cNvCxnSpPr/>
          <p:nvPr>
            <p:custDataLst>
              <p:tags r:id="rId29"/>
            </p:custDataLst>
          </p:nvPr>
        </p:nvCxnSpPr>
        <p:spPr>
          <a:xfrm flipH="1">
            <a:off x="6467846" y="2635892"/>
            <a:ext cx="0" cy="416073"/>
          </a:xfrm>
          <a:prstGeom prst="line">
            <a:avLst/>
          </a:prstGeom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标题"/>
          <p:cNvSpPr txBox="1"/>
          <p:nvPr>
            <p:custDataLst>
              <p:tags r:id="rId30"/>
            </p:custDataLst>
          </p:nvPr>
        </p:nvSpPr>
        <p:spPr>
          <a:xfrm>
            <a:off x="5757180" y="1364400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42" name="正文"/>
          <p:cNvSpPr txBox="1"/>
          <p:nvPr>
            <p:custDataLst>
              <p:tags r:id="rId31"/>
            </p:custDataLst>
          </p:nvPr>
        </p:nvSpPr>
        <p:spPr>
          <a:xfrm>
            <a:off x="5757180" y="2076900"/>
            <a:ext cx="1421582" cy="6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体温：37℃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5" name="Freeform 488"/>
          <p:cNvSpPr/>
          <p:nvPr>
            <p:custDataLst>
              <p:tags r:id="rId32"/>
            </p:custDataLst>
          </p:nvPr>
        </p:nvSpPr>
        <p:spPr>
          <a:xfrm>
            <a:off x="6809724" y="3761215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6" name="序号"/>
          <p:cNvSpPr txBox="1"/>
          <p:nvPr>
            <p:custDataLst>
              <p:tags r:id="rId33"/>
            </p:custDataLst>
          </p:nvPr>
        </p:nvSpPr>
        <p:spPr>
          <a:xfrm>
            <a:off x="6919809" y="3942856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400" b="1" kern="12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06</a:t>
            </a:r>
            <a:endParaRPr lang="en-US"/>
          </a:p>
        </p:txBody>
      </p:sp>
      <p:cxnSp>
        <p:nvCxnSpPr>
          <p:cNvPr id="53" name="直接连接符 52"/>
          <p:cNvCxnSpPr/>
          <p:nvPr>
            <p:custDataLst>
              <p:tags r:id="rId34"/>
            </p:custDataLst>
          </p:nvPr>
        </p:nvCxnSpPr>
        <p:spPr>
          <a:xfrm flipH="1">
            <a:off x="7168726" y="4580743"/>
            <a:ext cx="0" cy="416073"/>
          </a:xfrm>
          <a:prstGeom prst="line">
            <a:avLst/>
          </a:prstGeom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椭圆 53"/>
          <p:cNvSpPr>
            <a:spLocks noChangeAspect="1"/>
          </p:cNvSpPr>
          <p:nvPr>
            <p:custDataLst>
              <p:tags r:id="rId35"/>
            </p:custDataLst>
          </p:nvPr>
        </p:nvSpPr>
        <p:spPr>
          <a:xfrm>
            <a:off x="7125303" y="4920174"/>
            <a:ext cx="86682" cy="86682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0" name="标题"/>
          <p:cNvSpPr txBox="1"/>
          <p:nvPr>
            <p:custDataLst>
              <p:tags r:id="rId36"/>
            </p:custDataLst>
          </p:nvPr>
        </p:nvSpPr>
        <p:spPr>
          <a:xfrm>
            <a:off x="6500871" y="4694498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51" name="正文"/>
          <p:cNvSpPr txBox="1"/>
          <p:nvPr>
            <p:custDataLst>
              <p:tags r:id="rId37"/>
            </p:custDataLst>
          </p:nvPr>
        </p:nvSpPr>
        <p:spPr>
          <a:xfrm>
            <a:off x="6500871" y="5406999"/>
            <a:ext cx="1421582" cy="7710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脉搏：80次/分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4" name="Freeform 488"/>
          <p:cNvSpPr/>
          <p:nvPr>
            <p:custDataLst>
              <p:tags r:id="rId38"/>
            </p:custDataLst>
          </p:nvPr>
        </p:nvSpPr>
        <p:spPr>
          <a:xfrm>
            <a:off x="7596838" y="3052384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1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5" name="序号"/>
          <p:cNvSpPr txBox="1"/>
          <p:nvPr>
            <p:custDataLst>
              <p:tags r:id="rId39"/>
            </p:custDataLst>
          </p:nvPr>
        </p:nvSpPr>
        <p:spPr>
          <a:xfrm>
            <a:off x="7707535" y="3233414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07</a:t>
            </a:r>
            <a:endParaRPr lang="en-US" sz="2400" b="1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blurRad="101600" sx="102000" sy="102000" algn="ctr" rotWithShape="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2" name="椭圆 61"/>
          <p:cNvSpPr>
            <a:spLocks noChangeAspect="1"/>
          </p:cNvSpPr>
          <p:nvPr>
            <p:custDataLst>
              <p:tags r:id="rId40"/>
            </p:custDataLst>
          </p:nvPr>
        </p:nvSpPr>
        <p:spPr>
          <a:xfrm>
            <a:off x="7912417" y="2592469"/>
            <a:ext cx="86682" cy="86682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3" name="直接连接符 62"/>
          <p:cNvCxnSpPr/>
          <p:nvPr>
            <p:custDataLst>
              <p:tags r:id="rId41"/>
            </p:custDataLst>
          </p:nvPr>
        </p:nvCxnSpPr>
        <p:spPr>
          <a:xfrm flipH="1">
            <a:off x="7955840" y="2635892"/>
            <a:ext cx="0" cy="416073"/>
          </a:xfrm>
          <a:prstGeom prst="line">
            <a:avLst/>
          </a:prstGeom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标题"/>
          <p:cNvSpPr txBox="1"/>
          <p:nvPr>
            <p:custDataLst>
              <p:tags r:id="rId42"/>
            </p:custDataLst>
          </p:nvPr>
        </p:nvSpPr>
        <p:spPr>
          <a:xfrm>
            <a:off x="7245174" y="1364400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60" name="正文"/>
          <p:cNvSpPr txBox="1"/>
          <p:nvPr>
            <p:custDataLst>
              <p:tags r:id="rId43"/>
            </p:custDataLst>
          </p:nvPr>
        </p:nvSpPr>
        <p:spPr>
          <a:xfrm>
            <a:off x="7245174" y="2076900"/>
            <a:ext cx="1421582" cy="6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呼吸：20次/分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3" name="Freeform 488"/>
          <p:cNvSpPr/>
          <p:nvPr>
            <p:custDataLst>
              <p:tags r:id="rId44"/>
            </p:custDataLst>
          </p:nvPr>
        </p:nvSpPr>
        <p:spPr>
          <a:xfrm>
            <a:off x="8297718" y="3761215"/>
            <a:ext cx="717320" cy="819171"/>
          </a:xfrm>
          <a:custGeom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30200" dist="114300" dir="2700000" algn="tl" rotWithShape="0">
              <a:schemeClr val="accent4">
                <a:alpha val="15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4" name="序号"/>
          <p:cNvSpPr txBox="1"/>
          <p:nvPr>
            <p:custDataLst>
              <p:tags r:id="rId45"/>
            </p:custDataLst>
          </p:nvPr>
        </p:nvSpPr>
        <p:spPr>
          <a:xfrm>
            <a:off x="8407804" y="3942856"/>
            <a:ext cx="496796" cy="45603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400" b="1" kern="12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blurRad="101600" sx="102000" sy="102000" algn="ctr" rotWithShape="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08</a:t>
            </a:r>
            <a:endParaRPr lang="en-US"/>
          </a:p>
        </p:txBody>
      </p:sp>
      <p:cxnSp>
        <p:nvCxnSpPr>
          <p:cNvPr id="71" name="直接连接符 70"/>
          <p:cNvCxnSpPr/>
          <p:nvPr>
            <p:custDataLst>
              <p:tags r:id="rId46"/>
            </p:custDataLst>
          </p:nvPr>
        </p:nvCxnSpPr>
        <p:spPr>
          <a:xfrm flipH="1">
            <a:off x="8656109" y="4580743"/>
            <a:ext cx="0" cy="416073"/>
          </a:xfrm>
          <a:prstGeom prst="line">
            <a:avLst/>
          </a:prstGeom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椭圆 71"/>
          <p:cNvSpPr>
            <a:spLocks noChangeAspect="1"/>
          </p:cNvSpPr>
          <p:nvPr>
            <p:custDataLst>
              <p:tags r:id="rId47"/>
            </p:custDataLst>
          </p:nvPr>
        </p:nvSpPr>
        <p:spPr>
          <a:xfrm>
            <a:off x="8612686" y="4920174"/>
            <a:ext cx="86682" cy="86682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blurRad="152400" dist="76200" dir="2700000" algn="t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标题"/>
          <p:cNvSpPr txBox="1"/>
          <p:nvPr>
            <p:custDataLst>
              <p:tags r:id="rId48"/>
            </p:custDataLst>
          </p:nvPr>
        </p:nvSpPr>
        <p:spPr>
          <a:xfrm>
            <a:off x="7988866" y="4694498"/>
            <a:ext cx="1421582" cy="67958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latin typeface="+mj-ea"/>
                <a:ea typeface="+mj-ea"/>
              </a:rPr>
              <a:t>添加标题</a:t>
            </a:r>
            <a:endParaRPr lang="zh-CN" altLang="en-US" sz="2000" b="1" spc="300">
              <a:latin typeface="+mj-ea"/>
              <a:ea typeface="+mj-ea"/>
            </a:endParaRPr>
          </a:p>
        </p:txBody>
      </p:sp>
      <p:sp>
        <p:nvSpPr>
          <p:cNvPr id="69" name="正文"/>
          <p:cNvSpPr txBox="1"/>
          <p:nvPr>
            <p:custDataLst>
              <p:tags r:id="rId49"/>
            </p:custDataLst>
          </p:nvPr>
        </p:nvSpPr>
        <p:spPr>
          <a:xfrm>
            <a:off x="7988866" y="5406999"/>
            <a:ext cx="1421582" cy="7710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血压：120/80mmHg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患者辅助检查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X线检查：观察骨骼是否有损伤或移位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CT检查：观察颅脑、脊髓是否有损伤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MRI检查：观察软组织是否有损伤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实验室检查：观察内脏功能是否正常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护理诊断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https://d.book118.com/568060117000006041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&#10;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1_1"/>
  <p:tag name="KSO_WM_UNIT_INDEX" val="1_1_1"/>
  <p:tag name="KSO_WM_UNIT_LAYERLEVEL" val="1_1_1"/>
  <p:tag name="KSO_WM_UNIT_PRESET_TEXT" val="1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2_1"/>
  <p:tag name="KSO_WM_UNIT_INDEX" val="1_2_1"/>
  <p:tag name="KSO_WM_UNIT_LAYERLEVEL" val="1_1_1"/>
  <p:tag name="KSO_WM_UNIT_PRESET_TEXT" val="2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3_1"/>
  <p:tag name="KSO_WM_UNIT_INDEX" val="1_3_1"/>
  <p:tag name="KSO_WM_UNIT_LAYERLEVEL" val="1_1_1"/>
  <p:tag name="KSO_WM_UNIT_PRESET_TEXT" val="3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4_1"/>
  <p:tag name="KSO_WM_UNIT_INDEX" val="1_4_1"/>
  <p:tag name="KSO_WM_UNIT_LAYERLEVEL" val="1_1_1"/>
  <p:tag name="KSO_WM_UNIT_PRESET_TEXT" val="4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2"/>
  <p:tag name="KSO_WM_UNIT_TEXT_FILL_TYPE" val="1"/>
  <p:tag name="KSO_WM_UNIT_TYPE" val="a"/>
  <p:tag name="KSO_WM_UNIT_USESOURCEFORMAT_APPLY" val="0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2"/>
  <p:tag name="KSO_WM_UNIT_TEXT_FILL_TYPE" val="1"/>
  <p:tag name="KSO_WM_UNIT_TYPE" val="b"/>
  <p:tag name="KSO_WM_UNIT_USESOURCEFORMAT_APPLY" val="0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230979_5*l_h_i*1_5_1"/>
  <p:tag name="KSO_WM_UNIT_INDEX" val="1_5_1"/>
  <p:tag name="KSO_WM_UNIT_LAYERLEVEL" val="1_1_1"/>
  <p:tag name="KSO_WM_UNIT_PRESET_TEXT" val="5"/>
  <p:tag name="KSO_WM_UNIT_SUBTYPE" val="d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8"/>
  <p:tag name="KSO_WM_UNIT_TEXT_FILL_TYPE" val="1"/>
  <p:tag name="KSO_WM_UNIT_TYPE" val="l_h_a"/>
  <p:tag name="KSO_WM_UNIT_USESOURCEFORMAT_APPLY" val="0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3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62.xml><?xml version="1.0" encoding="utf-8"?>
<p:tagLst xmlns:p="http://schemas.openxmlformats.org/presentationml/2006/main">
  <p:tag name="KSO_WM_TEMPLATE_CATEGORY" val="custom"/>
  <p:tag name="KSO_WM_TEMPLATE_INDEX" val="20230979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97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10.xml><?xml version="1.0" encoding="utf-8"?>
<p:tagLst xmlns:p="http://schemas.openxmlformats.org/presentationml/2006/main">
  <p:tag name="KSO_WM_TEMPLATE_CATEGORY" val="custom"/>
  <p:tag name="KSO_WM_TEMPLATE_INDEX" val="20230979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1_2"/>
  <p:tag name="KSO_WM_UNIT_INDEX" val="1_1_2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1_1"/>
  <p:tag name="KSO_WM_UNIT_INDEX" val="1_1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5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1_3"/>
  <p:tag name="KSO_WM_UNIT_INDEX" val="1_1_3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1_4"/>
  <p:tag name="KSO_WM_UNIT_INDEX" val="1_1_4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1_1"/>
  <p:tag name="KSO_WM_UNIT_INDEX" val="1_1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2_2"/>
  <p:tag name="KSO_WM_UNIT_INDEX" val="1_2_2"/>
  <p:tag name="KSO_WM_UNIT_LAYERLEVEL" val="1_1_1"/>
  <p:tag name="KSO_WM_UNIT_SHADOW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2_1"/>
  <p:tag name="KSO_WM_UNIT_INDEX" val="1_2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8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2_4"/>
  <p:tag name="KSO_WM_UNIT_INDEX" val="1_2_4"/>
  <p:tag name="KSO_WM_UNIT_LAYERLEVEL" val="1_1_1"/>
  <p:tag name="KSO_WM_UNIT_LINE_FILL_TYPE" val="2"/>
  <p:tag name="KSO_WM_UNIT_LINE_FORE_SCHEMECOLOR_INDEX" val="8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2_3"/>
  <p:tag name="KSO_WM_UNIT_INDEX" val="1_2_3"/>
  <p:tag name="KSO_WM_UNIT_LAYERLEVEL" val="1_1_1"/>
  <p:tag name="KSO_WM_UNIT_LINE_FILL_TYPE" val="2"/>
  <p:tag name="KSO_WM_UNIT_LINE_FORE_SCHEMECOLOR_INDEX" val="8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2_1"/>
  <p:tag name="KSO_WM_UNIT_INDEX" val="1_2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3_2"/>
  <p:tag name="KSO_WM_UNIT_INDEX" val="1_3_2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3_1"/>
  <p:tag name="KSO_WM_UNIT_INDEX" val="1_3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5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3_3"/>
  <p:tag name="KSO_WM_UNIT_INDEX" val="1_3_3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3_4"/>
  <p:tag name="KSO_WM_UNIT_INDEX" val="1_3_4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3_1"/>
  <p:tag name="KSO_WM_UNIT_INDEX" val="1_3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4_2"/>
  <p:tag name="KSO_WM_UNIT_INDEX" val="1_4_2"/>
  <p:tag name="KSO_WM_UNIT_LAYERLEVEL" val="1_1_1"/>
  <p:tag name="KSO_WM_UNIT_SHADOW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4_1"/>
  <p:tag name="KSO_WM_UNIT_INDEX" val="1_4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8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4_4"/>
  <p:tag name="KSO_WM_UNIT_INDEX" val="1_4_4"/>
  <p:tag name="KSO_WM_UNIT_LAYERLEVEL" val="1_1_1"/>
  <p:tag name="KSO_WM_UNIT_LINE_FILL_TYPE" val="2"/>
  <p:tag name="KSO_WM_UNIT_LINE_FORE_SCHEMECOLOR_INDEX" val="8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4_3"/>
  <p:tag name="KSO_WM_UNIT_INDEX" val="1_4_3"/>
  <p:tag name="KSO_WM_UNIT_LAYERLEVEL" val="1_1_1"/>
  <p:tag name="KSO_WM_UNIT_LINE_FILL_TYPE" val="2"/>
  <p:tag name="KSO_WM_UNIT_LINE_FORE_SCHEMECOLOR_INDEX" val="8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4_1"/>
  <p:tag name="KSO_WM_UNIT_INDEX" val="1_4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5_2"/>
  <p:tag name="KSO_WM_UNIT_INDEX" val="1_5_2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5_1"/>
  <p:tag name="KSO_WM_UNIT_INDEX" val="1_5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5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5_3"/>
  <p:tag name="KSO_WM_UNIT_INDEX" val="1_5_3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5_4"/>
  <p:tag name="KSO_WM_UNIT_INDEX" val="1_5_4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5_1"/>
  <p:tag name="KSO_WM_UNIT_INDEX" val="1_5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6_2"/>
  <p:tag name="KSO_WM_UNIT_INDEX" val="1_6_2"/>
  <p:tag name="KSO_WM_UNIT_LAYERLEVEL" val="1_1_1"/>
  <p:tag name="KSO_WM_UNIT_SHADOW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6_1"/>
  <p:tag name="KSO_WM_UNIT_INDEX" val="1_6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8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6_4"/>
  <p:tag name="KSO_WM_UNIT_INDEX" val="1_6_4"/>
  <p:tag name="KSO_WM_UNIT_LAYERLEVEL" val="1_1_1"/>
  <p:tag name="KSO_WM_UNIT_LINE_FILL_TYPE" val="2"/>
  <p:tag name="KSO_WM_UNIT_LINE_FORE_SCHEMECOLOR_INDEX" val="8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6_3"/>
  <p:tag name="KSO_WM_UNIT_INDEX" val="1_6_3"/>
  <p:tag name="KSO_WM_UNIT_LAYERLEVEL" val="1_1_1"/>
  <p:tag name="KSO_WM_UNIT_LINE_FILL_TYPE" val="2"/>
  <p:tag name="KSO_WM_UNIT_LINE_FORE_SCHEMECOLOR_INDEX" val="8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6_1"/>
  <p:tag name="KSO_WM_UNIT_INDEX" val="1_6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7_2"/>
  <p:tag name="KSO_WM_UNIT_INDEX" val="1_7_2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7_1"/>
  <p:tag name="KSO_WM_UNIT_INDEX" val="1_7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5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7_3"/>
  <p:tag name="KSO_WM_UNIT_INDEX" val="1_7_3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7_4"/>
  <p:tag name="KSO_WM_UNIT_INDEX" val="1_7_4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7_1"/>
  <p:tag name="KSO_WM_UNIT_INDEX" val="1_7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8_2"/>
  <p:tag name="KSO_WM_UNIT_INDEX" val="1_8_2"/>
  <p:tag name="KSO_WM_UNIT_LAYERLEVEL" val="1_1_1"/>
  <p:tag name="KSO_WM_UNIT_SHADOW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8_1"/>
  <p:tag name="KSO_WM_UNIT_INDEX" val="1_8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8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8_4"/>
  <p:tag name="KSO_WM_UNIT_INDEX" val="1_8_4"/>
  <p:tag name="KSO_WM_UNIT_LAYERLEVEL" val="1_1_1"/>
  <p:tag name="KSO_WM_UNIT_LINE_FILL_TYPE" val="2"/>
  <p:tag name="KSO_WM_UNIT_LINE_FORE_SCHEMECOLOR_INDEX" val="8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8_3"/>
  <p:tag name="KSO_WM_UNIT_INDEX" val="1_8_3"/>
  <p:tag name="KSO_WM_UNIT_LAYERLEVEL" val="1_1_1"/>
  <p:tag name="KSO_WM_UNIT_LINE_FILL_TYPE" val="2"/>
  <p:tag name="KSO_WM_UNIT_LINE_FORE_SCHEMECOLOR_INDEX" val="8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8_1"/>
  <p:tag name="KSO_WM_UNIT_INDEX" val="1_8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1_2"/>
  <p:tag name="KSO_WM_UNIT_INDEX" val="1_1_2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1_1"/>
  <p:tag name="KSO_WM_UNIT_INDEX" val="1_1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5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1_3"/>
  <p:tag name="KSO_WM_UNIT_INDEX" val="1_1_3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1_4"/>
  <p:tag name="KSO_WM_UNIT_INDEX" val="1_1_4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1_1"/>
  <p:tag name="KSO_WM_UNIT_INDEX" val="1_1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2_2"/>
  <p:tag name="KSO_WM_UNIT_INDEX" val="1_2_2"/>
  <p:tag name="KSO_WM_UNIT_LAYERLEVEL" val="1_1_1"/>
  <p:tag name="KSO_WM_UNIT_SHADOW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2_1"/>
  <p:tag name="KSO_WM_UNIT_INDEX" val="1_2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8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2_4"/>
  <p:tag name="KSO_WM_UNIT_INDEX" val="1_2_4"/>
  <p:tag name="KSO_WM_UNIT_LAYERLEVEL" val="1_1_1"/>
  <p:tag name="KSO_WM_UNIT_LINE_FILL_TYPE" val="2"/>
  <p:tag name="KSO_WM_UNIT_LINE_FORE_SCHEMECOLOR_INDEX" val="8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2_3"/>
  <p:tag name="KSO_WM_UNIT_INDEX" val="1_2_3"/>
  <p:tag name="KSO_WM_UNIT_LAYERLEVEL" val="1_1_1"/>
  <p:tag name="KSO_WM_UNIT_LINE_FILL_TYPE" val="2"/>
  <p:tag name="KSO_WM_UNIT_LINE_FORE_SCHEMECOLOR_INDEX" val="8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2_1"/>
  <p:tag name="KSO_WM_UNIT_INDEX" val="1_2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3_2"/>
  <p:tag name="KSO_WM_UNIT_INDEX" val="1_3_2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3_1"/>
  <p:tag name="KSO_WM_UNIT_INDEX" val="1_3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5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3_3"/>
  <p:tag name="KSO_WM_UNIT_INDEX" val="1_3_3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3_4"/>
  <p:tag name="KSO_WM_UNIT_INDEX" val="1_3_4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3_1"/>
  <p:tag name="KSO_WM_UNIT_INDEX" val="1_3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4_2"/>
  <p:tag name="KSO_WM_UNIT_INDEX" val="1_4_2"/>
  <p:tag name="KSO_WM_UNIT_LAYERLEVEL" val="1_1_1"/>
  <p:tag name="KSO_WM_UNIT_SHADOW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4_1"/>
  <p:tag name="KSO_WM_UNIT_INDEX" val="1_4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8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4_4"/>
  <p:tag name="KSO_WM_UNIT_INDEX" val="1_4_4"/>
  <p:tag name="KSO_WM_UNIT_LAYERLEVEL" val="1_1_1"/>
  <p:tag name="KSO_WM_UNIT_LINE_FILL_TYPE" val="2"/>
  <p:tag name="KSO_WM_UNIT_LINE_FORE_SCHEMECOLOR_INDEX" val="8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4_3"/>
  <p:tag name="KSO_WM_UNIT_INDEX" val="1_4_3"/>
  <p:tag name="KSO_WM_UNIT_LAYERLEVEL" val="1_1_1"/>
  <p:tag name="KSO_WM_UNIT_LINE_FILL_TYPE" val="2"/>
  <p:tag name="KSO_WM_UNIT_LINE_FORE_SCHEMECOLOR_INDEX" val="8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4_1"/>
  <p:tag name="KSO_WM_UNIT_INDEX" val="1_4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5_2"/>
  <p:tag name="KSO_WM_UNIT_INDEX" val="1_5_2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5_1"/>
  <p:tag name="KSO_WM_UNIT_INDEX" val="1_5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5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5_3"/>
  <p:tag name="KSO_WM_UNIT_INDEX" val="1_5_3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5_4"/>
  <p:tag name="KSO_WM_UNIT_INDEX" val="1_5_4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5_1"/>
  <p:tag name="KSO_WM_UNIT_INDEX" val="1_5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6_2"/>
  <p:tag name="KSO_WM_UNIT_INDEX" val="1_6_2"/>
  <p:tag name="KSO_WM_UNIT_LAYERLEVEL" val="1_1_1"/>
  <p:tag name="KSO_WM_UNIT_SHADOW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6_1"/>
  <p:tag name="KSO_WM_UNIT_INDEX" val="1_6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8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6_4"/>
  <p:tag name="KSO_WM_UNIT_INDEX" val="1_6_4"/>
  <p:tag name="KSO_WM_UNIT_LAYERLEVEL" val="1_1_1"/>
  <p:tag name="KSO_WM_UNIT_LINE_FILL_TYPE" val="2"/>
  <p:tag name="KSO_WM_UNIT_LINE_FORE_SCHEMECOLOR_INDEX" val="8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6_3"/>
  <p:tag name="KSO_WM_UNIT_INDEX" val="1_6_3"/>
  <p:tag name="KSO_WM_UNIT_LAYERLEVEL" val="1_1_1"/>
  <p:tag name="KSO_WM_UNIT_LINE_FILL_TYPE" val="2"/>
  <p:tag name="KSO_WM_UNIT_LINE_FORE_SCHEMECOLOR_INDEX" val="8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6_1"/>
  <p:tag name="KSO_WM_UNIT_INDEX" val="1_6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7_2"/>
  <p:tag name="KSO_WM_UNIT_INDEX" val="1_7_2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7_1"/>
  <p:tag name="KSO_WM_UNIT_INDEX" val="1_7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5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00_7*l_h_i*1_7_3"/>
  <p:tag name="KSO_WM_UNIT_INDEX" val="1_7_3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7_4"/>
  <p:tag name="KSO_WM_UNIT_INDEX" val="1_7_4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7_1"/>
  <p:tag name="KSO_WM_UNIT_INDEX" val="1_7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8_2"/>
  <p:tag name="KSO_WM_UNIT_INDEX" val="1_8_2"/>
  <p:tag name="KSO_WM_UNIT_LAYERLEVEL" val="1_1_1"/>
  <p:tag name="KSO_WM_UNIT_SHADOW_SCHEMECOLOR_INDEX" val="8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8_1"/>
  <p:tag name="KSO_WM_UNIT_INDEX" val="1_8_1"/>
  <p:tag name="KSO_WM_UNIT_LAYERLEVEL" val="1_1_1"/>
  <p:tag name="KSO_WM_UNIT_SUBTYPE" val="d"/>
  <p:tag name="KSO_WM_UNIT_TEXT_FILL_FORE_SCHEMECOLOR_INDEX_BRIGHTNESS" val="0.15"/>
  <p:tag name="KSO_WM_UNIT_TEXT_FILL_TYPE" val="1"/>
  <p:tag name="KSO_WM_UNIT_TEXT_SHADOW_SCHEMECOLOR_INDEX" val="8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i*1_8_4"/>
  <p:tag name="KSO_WM_UNIT_INDEX" val="1_8_4"/>
  <p:tag name="KSO_WM_UNIT_LAYERLEVEL" val="1_1_1"/>
  <p:tag name="KSO_WM_UNIT_LINE_FILL_TYPE" val="2"/>
  <p:tag name="KSO_WM_UNIT_LINE_FORE_SCHEMECOLOR_INDEX" val="8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00_7*l_h_i*1_8_3"/>
  <p:tag name="KSO_WM_UNIT_INDEX" val="1_8_3"/>
  <p:tag name="KSO_WM_UNIT_LAYERLEVEL" val="1_1_1"/>
  <p:tag name="KSO_WM_UNIT_LINE_FILL_TYPE" val="2"/>
  <p:tag name="KSO_WM_UNIT_LINE_FORE_SCHEMECOLOR_INDEX" val="8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a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3.55968503937004,&quot;width&quot;:541.9262992125982}"/>
  <p:tag name="KSO_WM_TAG_VERSION" val="3.0"/>
  <p:tag name="KSO_WM_TEMPLATE_CATEGORY" val="diagram"/>
  <p:tag name="KSO_WM_TEMPLATE_INDEX" val="20231400"/>
  <p:tag name="KSO_WM_UNIT_COMPATIBLE" val="0"/>
  <p:tag name="KSO_WM_UNIT_DIAGRAM_ISNUMVISUAL" val="0"/>
  <p:tag name="KSO_WM_UNIT_DIAGRAM_ISREFERUNIT" val="0"/>
  <p:tag name="KSO_WM_UNIT_HIGHLIGHT" val="0"/>
  <p:tag name="KSO_WM_UNIT_ID" val="diagram20231400_7*l_h_f*1_8_1"/>
  <p:tag name="KSO_WM_UNIT_INDEX" val="1_8_1"/>
  <p:tag name="KSO_WM_UNIT_LAYERLEVEL" val="1_1_1"/>
  <p:tag name="KSO_WM_UNIT_NOCLEAR" val="0"/>
  <p:tag name="KSO_WM_UNIT_PRESET_TEXT" val="单击此处输入你的项正文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60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321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32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急性截瘫的护理查房</vt:lpstr>
      <vt:lpstr>目录</vt:lpstr>
      <vt:lpstr>急性截瘫的相关知识</vt:lpstr>
      <vt:lpstr>急性截瘫的定义</vt:lpstr>
      <vt:lpstr>急性截瘫的病因</vt:lpstr>
      <vt:lpstr>急性截瘫的临床表现</vt:lpstr>
      <vt:lpstr>急性截瘫的并发症</vt:lpstr>
      <vt:lpstr>病例汇报</vt:lpstr>
      <vt:lpstr>患者基本情况</vt:lpstr>
      <vt:lpstr>患者病史</vt:lpstr>
      <vt:lpstr>患者体征</vt:lpstr>
      <vt:lpstr>患者辅助检查</vt:lpstr>
      <vt:lpstr>护理诊断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2024-09-19T14:28:14.769</cp:lastPrinted>
  <dcterms:created xsi:type="dcterms:W3CDTF">2024-09-19T06:28:14Z</dcterms:created>
  <dcterms:modified xsi:type="dcterms:W3CDTF">2024-09-19T06:28:17Z</dcterms:modified>
</cp:coreProperties>
</file>