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2DE7C69-C372-4D2A-B6C7-4EB0E6E0E3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14D724-2968-415D-B60F-BF7602F2B1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576A359-49BE-4841-BFAE-D467B16177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000E92A-79E4-4042-856C-F0152F8EF6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83DDDC2-CCEC-4272-B23F-B8C9E366612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737154F-C62E-4FD6-9356-F907A8356C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CDFC165-1C22-425D-8950-FA32A78E285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EA9927-4EF3-44FB-957E-0548C43311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8E1007-E98F-47D9-A6E2-40F89648CB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1CAF74-FC6E-4202-944F-A8D888F0D9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BEE956-CEAD-4FC0-A750-8E292D317C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8061030113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脑科学与学生认知发展</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脑科学视角下学生认知发展特征
 脑科学原理指导下的认知发展理论
 脑科学技术在认知发展研究中的应用
 认知发展障碍的脑科学基础研究
 脑科学研究对认知发展教育的启示
 认知发展教育中脑科学技术的应用
 脑科学与认知发展研究的未来展望
 脑科学研究对学生认知发展的重要意义</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脑科学视角下学生认知发展特征</a:t>
            </a:r>
          </a:p>
        </p:txBody>
      </p:sp>
      <p:sp>
        <p:nvSpPr>
          <p:cNvPr id="3" name="Subtitle 2"/>
          <p:cNvSpPr>
            <a:spLocks noGrp="1"/>
          </p:cNvSpPr>
          <p:nvPr>
            <p:ph type="subTitle" idx="1"/>
          </p:nvPr>
        </p:nvSpPr>
        <p:spPr/>
        <p:txBody>
          <a:bodyPr/>
          <a:lstStyle/>
          <a:p>
            <a:r>
              <a:t>脑科学与学生认知发展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脑科学视角下学生认知发展特征</a:t>
            </a:r>
          </a:p>
        </p:txBody>
      </p:sp>
      <p:sp>
        <p:nvSpPr>
          <p:cNvPr id="3" name="Text Placeholder 2"/>
          <p:cNvSpPr>
            <a:spLocks noGrp="1"/>
          </p:cNvSpPr>
          <p:nvPr>
            <p:ph type="body" idx="1"/>
          </p:nvPr>
        </p:nvSpPr>
        <p:spPr/>
        <p:txBody>
          <a:bodyPr/>
          <a:lstStyle/>
          <a:p>
            <a:r>
              <a:t>神经可塑性和脑结构发育,</a:t>
            </a:r>
          </a:p>
        </p:txBody>
      </p:sp>
      <p:sp>
        <p:nvSpPr>
          <p:cNvPr id="4" name="Content Placeholder 3"/>
          <p:cNvSpPr>
            <a:spLocks noGrp="1"/>
          </p:cNvSpPr>
          <p:nvPr>
            <p:ph sz="half" idx="2"/>
          </p:nvPr>
        </p:nvSpPr>
        <p:spPr/>
        <p:txBody>
          <a:bodyPr/>
          <a:lstStyle/>
          <a:p>
            <a:r>
              <a:t>1. 神经可塑性:指大脑能够在个体发展过程中不断改变其结构和功能,特别是儿童和青少年时期,脑的可塑性最强。学习和经验可以塑造大脑的结构和功能,这就是为什么早期教育和环境刺激对脑的发育如此重要。</a:t>
            </a:r>
          </a:p>
          <a:p>
            <a:r>
              <a:t>2. 脑结构发育:儿童和青少年的脑发育经历一个复杂的过程,包括神经元生成、突触形成、突触修剪、髓鞘形成和大脑区域之间的连接。这些过程影响着认知发展、情绪调节和社会行为。</a:t>
            </a:r>
          </a:p>
          <a:p>
            <a:r>
              <a:t>3. 认知发展与脑结构发育的关系:脑结构发育为认知发展提供了基础,认知发展反过来促进脑结构发育。两者之间形成一个相互作用的循环,支持儿童和青少年的健康成长。</a:t>
            </a:r>
          </a:p>
        </p:txBody>
      </p:sp>
      <p:sp>
        <p:nvSpPr>
          <p:cNvPr id="5" name="Text Placeholder 4"/>
          <p:cNvSpPr>
            <a:spLocks noGrp="1"/>
          </p:cNvSpPr>
          <p:nvPr>
            <p:ph type="body" idx="3"/>
          </p:nvPr>
        </p:nvSpPr>
        <p:spPr/>
        <p:txBody>
          <a:bodyPr/>
          <a:lstStyle/>
          <a:p>
            <a:r>
              <a:t>注意和执行功能,</a:t>
            </a:r>
          </a:p>
        </p:txBody>
      </p:sp>
      <p:sp>
        <p:nvSpPr>
          <p:cNvPr id="6" name="Content Placeholder 5"/>
          <p:cNvSpPr>
            <a:spLocks noGrp="1"/>
          </p:cNvSpPr>
          <p:nvPr>
            <p:ph sz="half" idx="4"/>
          </p:nvPr>
        </p:nvSpPr>
        <p:spPr/>
        <p:txBody>
          <a:bodyPr/>
          <a:lstStyle/>
          <a:p>
            <a:r>
              <a:t>1. 注意:指个体有意识地将注意力集中在特定刺激或任务上的能力。注意包括选择性注意、持续注意、交替注意和分散注意。</a:t>
            </a:r>
          </a:p>
          <a:p>
            <a:r>
              <a:t>2. 执行功能:指个体控制和调节自己的行为、情绪和思想的能力。执行功能包括计划、组织、时间管理、工作记忆、抑制冲动和解决问题等能力。</a:t>
            </a:r>
          </a:p>
          <a:p>
            <a:r>
              <a:t>3. 注意和执行功能的发展:儿童和青少年的注意和执行功能在学业成绩、行为表现和心理健康等方面发挥着重要作用。随着年龄的增长,注意力变得更加集中和持久,执行功能也变得更加成熟。</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脑科学视角下学生认知发展特征</a:t>
            </a:r>
          </a:p>
        </p:txBody>
      </p:sp>
      <p:sp>
        <p:nvSpPr>
          <p:cNvPr id="3" name="Text Placeholder 2"/>
          <p:cNvSpPr>
            <a:spLocks noGrp="1"/>
          </p:cNvSpPr>
          <p:nvPr>
            <p:ph type="body" idx="1"/>
          </p:nvPr>
        </p:nvSpPr>
        <p:spPr/>
        <p:txBody>
          <a:bodyPr/>
          <a:lstStyle/>
          <a:p>
            <a:r>
              <a:t>记忆和学习,</a:t>
            </a:r>
          </a:p>
        </p:txBody>
      </p:sp>
      <p:sp>
        <p:nvSpPr>
          <p:cNvPr id="4" name="Content Placeholder 3"/>
          <p:cNvSpPr>
            <a:spLocks noGrp="1"/>
          </p:cNvSpPr>
          <p:nvPr>
            <p:ph sz="half" idx="2"/>
          </p:nvPr>
        </p:nvSpPr>
        <p:spPr/>
        <p:txBody>
          <a:bodyPr/>
          <a:lstStyle/>
          <a:p>
            <a:r>
              <a:t>1. 记忆:指个体获取、储存和提取信息的能力。记忆包括短期记忆、长期记忆和工作记忆。</a:t>
            </a:r>
          </a:p>
          <a:p>
            <a:r>
              <a:t>2. 学习:指个体通过经验和实践获取知识和技能的过程。学习包括观察学习、经典条件反射和操作条件反射。</a:t>
            </a:r>
          </a:p>
          <a:p>
            <a:r>
              <a:t>3. 记忆和学习的发展:儿童和青少年的记忆和学习能力随着年龄的增长而发展。早期经历和教育可以促进记忆和学习的发展,而睡眠不足、压力过大和营养不良等因素则会阻碍记忆和学习的发展。</a:t>
            </a:r>
          </a:p>
        </p:txBody>
      </p:sp>
      <p:sp>
        <p:nvSpPr>
          <p:cNvPr id="5" name="Text Placeholder 4"/>
          <p:cNvSpPr>
            <a:spLocks noGrp="1"/>
          </p:cNvSpPr>
          <p:nvPr>
            <p:ph type="body" idx="3"/>
          </p:nvPr>
        </p:nvSpPr>
        <p:spPr/>
        <p:txBody>
          <a:bodyPr/>
          <a:lstStyle/>
          <a:p>
            <a:r>
              <a:t>语言和沟通,</a:t>
            </a:r>
          </a:p>
        </p:txBody>
      </p:sp>
      <p:sp>
        <p:nvSpPr>
          <p:cNvPr id="6" name="Content Placeholder 5"/>
          <p:cNvSpPr>
            <a:spLocks noGrp="1"/>
          </p:cNvSpPr>
          <p:nvPr>
            <p:ph sz="half" idx="4"/>
          </p:nvPr>
        </p:nvSpPr>
        <p:spPr/>
        <p:txBody>
          <a:bodyPr/>
          <a:lstStyle/>
          <a:p>
            <a:r>
              <a:t>1. 语言:指个体使用符号和规则来表达思想和信息的系统。语言包括口语、书面语和手语。</a:t>
            </a:r>
          </a:p>
          <a:p>
            <a:r>
              <a:t>2. 沟通:指个体通过语言、肢体语言、表情和声音等方式与他人交流思想和信息的过程。</a:t>
            </a:r>
          </a:p>
          <a:p>
            <a:r>
              <a:t>3. 语言和沟通的发展:儿童和青少年的语言和沟通能力随着年龄的增长而发展。早期语言环境和教育可以促进语言和沟通的发展,而语言障碍和沟通障碍等因素则会阻碍语言和沟通的发展。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脑科学视角下学生认知发展特征</a:t>
            </a:r>
          </a:p>
        </p:txBody>
      </p:sp>
      <p:sp>
        <p:nvSpPr>
          <p:cNvPr id="3" name="Text Placeholder 2"/>
          <p:cNvSpPr>
            <a:spLocks noGrp="1"/>
          </p:cNvSpPr>
          <p:nvPr>
            <p:ph type="body" idx="1"/>
          </p:nvPr>
        </p:nvSpPr>
        <p:spPr/>
        <p:txBody>
          <a:bodyPr/>
          <a:lstStyle/>
          <a:p>
            <a:r>
              <a:t>情绪和社会认知,</a:t>
            </a:r>
          </a:p>
        </p:txBody>
      </p:sp>
      <p:sp>
        <p:nvSpPr>
          <p:cNvPr id="4" name="Content Placeholder 3"/>
          <p:cNvSpPr>
            <a:spLocks noGrp="1"/>
          </p:cNvSpPr>
          <p:nvPr>
            <p:ph sz="half" idx="2"/>
          </p:nvPr>
        </p:nvSpPr>
        <p:spPr/>
        <p:txBody>
          <a:bodyPr/>
          <a:lstStyle/>
          <a:p>
            <a:r>
              <a:t>1. 情绪:指个体对自身和他人的心理状态和行为的反应。情绪包括喜悦、悲伤、愤怒、恐惧等。</a:t>
            </a:r>
          </a:p>
          <a:p>
            <a:r>
              <a:t>2. 社会认知:指个体理解和处理社会信息的能力。社会认知包括情绪识别、同理心、角色扮演和解决冲突等能力。</a:t>
            </a:r>
          </a:p>
          <a:p>
            <a:r>
              <a:t>3. 情绪和社会认知的发展:儿童和青少年的情绪和社会认知能力随着年龄的增长而发展。早期教育和家庭环境可以促进情绪和社会认知的发展,而创伤经历、虐待和忽视等因素则会阻碍情绪和社会认知的发展。</a:t>
            </a:r>
          </a:p>
        </p:txBody>
      </p:sp>
      <p:sp>
        <p:nvSpPr>
          <p:cNvPr id="5" name="Text Placeholder 4"/>
          <p:cNvSpPr>
            <a:spLocks noGrp="1"/>
          </p:cNvSpPr>
          <p:nvPr>
            <p:ph type="body" idx="3"/>
          </p:nvPr>
        </p:nvSpPr>
        <p:spPr/>
        <p:txBody>
          <a:bodyPr/>
          <a:lstStyle/>
          <a:p>
            <a:r>
              <a:t>认知控制和自我调节,</a:t>
            </a:r>
          </a:p>
        </p:txBody>
      </p:sp>
      <p:sp>
        <p:nvSpPr>
          <p:cNvPr id="6" name="Content Placeholder 5"/>
          <p:cNvSpPr>
            <a:spLocks noGrp="1"/>
          </p:cNvSpPr>
          <p:nvPr>
            <p:ph sz="half" idx="4"/>
          </p:nvPr>
        </p:nvSpPr>
        <p:spPr/>
        <p:txBody>
          <a:bodyPr/>
          <a:lstStyle/>
          <a:p>
            <a:r>
              <a:t>1. 认知控制:指个体调节和控制自己的认知活动,包括注意力、记忆和推理的能力。</a:t>
            </a:r>
          </a:p>
          <a:p>
            <a:r>
              <a:t>2. 自我调节:指个体调节和控制自己的情绪、行为和思想的能力。</a:t>
            </a:r>
          </a:p>
          <a:p>
            <a:r>
              <a:t>3. 认知控制和自我调节的发展:儿童和青少年的认知控制和自我调节能力随着年龄的增长而发展。早期教育和家庭环境可以促进认知控制和自我调节的发展,而创伤经历,虐待和忽视等因素则会阻碍认知控制和自我调节的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脑科学原理指导下的认知发展理论</a:t>
            </a:r>
          </a:p>
        </p:txBody>
      </p:sp>
      <p:sp>
        <p:nvSpPr>
          <p:cNvPr id="3" name="Subtitle 2"/>
          <p:cNvSpPr>
            <a:spLocks noGrp="1"/>
          </p:cNvSpPr>
          <p:nvPr>
            <p:ph type="subTitle" idx="1"/>
          </p:nvPr>
        </p:nvSpPr>
        <p:spPr/>
        <p:txBody>
          <a:bodyPr/>
          <a:lstStyle/>
          <a:p>
            <a:r>
              <a:t>脑科学与学生认知发展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脑科学原理指导下的认知发展理论</a:t>
            </a:r>
          </a:p>
        </p:txBody>
      </p:sp>
      <p:sp>
        <p:nvSpPr>
          <p:cNvPr id="3" name="Content Placeholder 2"/>
          <p:cNvSpPr>
            <a:spLocks noGrp="1"/>
          </p:cNvSpPr>
          <p:nvPr>
            <p:ph sz="half" idx="2"/>
          </p:nvPr>
        </p:nvSpPr>
        <p:spPr/>
        <p:txBody>
          <a:bodyPr/>
          <a:lstStyle/>
          <a:p>
            <a:r>
              <a:t>1. 脑可塑性是认知发展的基础，它指大脑在整个生命过程中不断变化和重组的能力。</a:t>
            </a:r>
          </a:p>
          <a:p>
            <a:r>
              <a:t>2. 经验、学习和环境因素可以影响脑可塑性，并对认知发展产生积极或消极的影响。</a:t>
            </a:r>
          </a:p>
          <a:p>
            <a:r>
              <a:t>3. 脑可塑性为认知发展提供了基础，也为认知发展提供了新的视角，为认知发展理论和教育实践提供了新的启示。</a:t>
            </a:r>
          </a:p>
        </p:txBody>
      </p:sp>
      <p:sp>
        <p:nvSpPr>
          <p:cNvPr id="4" name="Text Placeholder 3"/>
          <p:cNvSpPr>
            <a:spLocks noGrp="1"/>
          </p:cNvSpPr>
          <p:nvPr>
            <p:ph type="body" idx="3"/>
          </p:nvPr>
        </p:nvSpPr>
        <p:spPr/>
        <p:txBody>
          <a:bodyPr/>
          <a:lstStyle/>
          <a:p>
            <a:r>
              <a:t>神经元和突触连接在认知发展中的作用</a:t>
            </a:r>
          </a:p>
        </p:txBody>
      </p:sp>
      <p:sp>
        <p:nvSpPr>
          <p:cNvPr id="5" name="Content Placeholder 4"/>
          <p:cNvSpPr>
            <a:spLocks noGrp="1"/>
          </p:cNvSpPr>
          <p:nvPr>
            <p:ph sz="half" idx="4"/>
          </p:nvPr>
        </p:nvSpPr>
        <p:spPr/>
        <p:txBody>
          <a:bodyPr/>
          <a:lstStyle/>
          <a:p>
            <a:r>
              <a:t>1. 神经元是大脑的基本单位，突触连接是神经元之间联系的桥梁。</a:t>
            </a:r>
          </a:p>
          <a:p>
            <a:r>
              <a:t>2. 神经元和突触连接的数量、分布和连接方式在认知发展过程中不断发生变化。</a:t>
            </a:r>
          </a:p>
          <a:p>
            <a:r>
              <a:t>3. 神经元和突触连接的变化与认知发展息息相关，突触可塑性是认知发展的基础。</a:t>
            </a:r>
          </a:p>
        </p:txBody>
      </p:sp>
      <p:sp>
        <p:nvSpPr>
          <p:cNvPr id="6" name="Text Placeholder 5"/>
          <p:cNvSpPr>
            <a:spLocks noGrp="1"/>
          </p:cNvSpPr>
          <p:nvPr>
            <p:ph type="body" idx="1"/>
          </p:nvPr>
        </p:nvSpPr>
        <p:spPr/>
        <p:txBody>
          <a:bodyPr/>
          <a:lstStyle/>
          <a:p>
            <a:r>
              <a:t>脑可塑性和认知发展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脑科学原理指导下的认知发展理论</a:t>
            </a:r>
          </a:p>
        </p:txBody>
      </p:sp>
      <p:sp>
        <p:nvSpPr>
          <p:cNvPr id="3" name="Text Placeholder 2"/>
          <p:cNvSpPr>
            <a:spLocks noGrp="1"/>
          </p:cNvSpPr>
          <p:nvPr>
            <p:ph type="body" idx="1"/>
          </p:nvPr>
        </p:nvSpPr>
        <p:spPr/>
        <p:txBody>
          <a:bodyPr/>
          <a:lstStyle/>
          <a:p>
            <a:r>
              <a:t>脑回路和网络在认知发展中的作用</a:t>
            </a:r>
          </a:p>
        </p:txBody>
      </p:sp>
      <p:sp>
        <p:nvSpPr>
          <p:cNvPr id="4" name="Content Placeholder 3"/>
          <p:cNvSpPr>
            <a:spLocks noGrp="1"/>
          </p:cNvSpPr>
          <p:nvPr>
            <p:ph sz="half" idx="2"/>
          </p:nvPr>
        </p:nvSpPr>
        <p:spPr/>
        <p:txBody>
          <a:bodyPr/>
          <a:lstStyle/>
          <a:p>
            <a:r>
              <a:t>1. 脑回路和网络是神经元和突触连接的集合体，它们在认知发展中发挥着关键作用。</a:t>
            </a:r>
          </a:p>
          <a:p>
            <a:r>
              <a:t>2. 脑回路和网络的形成、发育和修剪与认知发展密切相关，脑回路和网络的变化与认知发展息息相关。</a:t>
            </a:r>
          </a:p>
          <a:p>
            <a:r>
              <a:t>3. 脑回路和网络为认知发展提供了基础，也为认知发展提供了新的视角，为认知发展理论和教育实践提供了新的启示。</a:t>
            </a:r>
          </a:p>
        </p:txBody>
      </p:sp>
      <p:sp>
        <p:nvSpPr>
          <p:cNvPr id="5" name="Text Placeholder 4"/>
          <p:cNvSpPr>
            <a:spLocks noGrp="1"/>
          </p:cNvSpPr>
          <p:nvPr>
            <p:ph type="body" idx="3"/>
          </p:nvPr>
        </p:nvSpPr>
        <p:spPr/>
        <p:txBody>
          <a:bodyPr/>
          <a:lstStyle/>
          <a:p>
            <a:r>
              <a:t>神经递质和神经调质在认知发展中的作用</a:t>
            </a:r>
          </a:p>
        </p:txBody>
      </p:sp>
      <p:sp>
        <p:nvSpPr>
          <p:cNvPr id="6" name="Content Placeholder 5"/>
          <p:cNvSpPr>
            <a:spLocks noGrp="1"/>
          </p:cNvSpPr>
          <p:nvPr>
            <p:ph sz="half" idx="4"/>
          </p:nvPr>
        </p:nvSpPr>
        <p:spPr/>
        <p:txBody>
          <a:bodyPr/>
          <a:lstStyle/>
          <a:p>
            <a:r>
              <a:t>1. 神经递质和神经调质是大脑中重要的化学物质，它们在认知发展中发挥着关键作用。</a:t>
            </a:r>
          </a:p>
          <a:p>
            <a:r>
              <a:t>2. 神经递质和神经调质的水平、分布和作用方式在认知发展过程中不断发生变化，神经递质和神经调质的变化与认知发展息息相关。</a:t>
            </a:r>
          </a:p>
          <a:p>
            <a:r>
              <a:t>3. 神经递质和神经调质为认知发展提供了基础，也为认知发展提供了新的视角，为认知发展理论和教育实践提供了新的启示。</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脑科学原理指导下的认知发展理论</a:t>
            </a:r>
          </a:p>
        </p:txBody>
      </p:sp>
      <p:sp>
        <p:nvSpPr>
          <p:cNvPr id="3" name="Text Placeholder 2"/>
          <p:cNvSpPr>
            <a:spLocks noGrp="1"/>
          </p:cNvSpPr>
          <p:nvPr>
            <p:ph type="body" idx="1"/>
          </p:nvPr>
        </p:nvSpPr>
        <p:spPr/>
        <p:txBody>
          <a:bodyPr/>
          <a:lstStyle/>
          <a:p>
            <a:r>
              <a:t>认知控制和执行功能在认知发展中的作用</a:t>
            </a:r>
          </a:p>
        </p:txBody>
      </p:sp>
      <p:sp>
        <p:nvSpPr>
          <p:cNvPr id="4" name="Content Placeholder 3"/>
          <p:cNvSpPr>
            <a:spLocks noGrp="1"/>
          </p:cNvSpPr>
          <p:nvPr>
            <p:ph sz="half" idx="2"/>
          </p:nvPr>
        </p:nvSpPr>
        <p:spPr/>
        <p:txBody>
          <a:bodyPr/>
          <a:lstStyle/>
          <a:p>
            <a:r>
              <a:t>1. 认知控制和执行功能是认知发展的重要组成部分，它们包括注意、抑制、工作记忆和计划等能力。</a:t>
            </a:r>
          </a:p>
          <a:p>
            <a:r>
              <a:t>2. 认知控制和执行功能在整个生命过程中不断发展，它们的变化与认知发展息息相关。</a:t>
            </a:r>
          </a:p>
          <a:p>
            <a:r>
              <a:t>3. 认知控制和执行功能为认知发展提供了基础，也为认知发展提供了新的视角，为认知发展理论和教育实践提供了新的启示。</a:t>
            </a:r>
          </a:p>
        </p:txBody>
      </p:sp>
      <p:sp>
        <p:nvSpPr>
          <p:cNvPr id="5" name="Text Placeholder 4"/>
          <p:cNvSpPr>
            <a:spLocks noGrp="1"/>
          </p:cNvSpPr>
          <p:nvPr>
            <p:ph type="body" idx="3"/>
          </p:nvPr>
        </p:nvSpPr>
        <p:spPr/>
        <p:txBody>
          <a:bodyPr/>
          <a:lstStyle/>
          <a:p>
            <a:r>
              <a:t>环境和经验对认知发展的な</a:t>
            </a:r>
          </a:p>
        </p:txBody>
      </p:sp>
      <p:sp>
        <p:nvSpPr>
          <p:cNvPr id="6" name="Content Placeholder 5"/>
          <p:cNvSpPr>
            <a:spLocks noGrp="1"/>
          </p:cNvSpPr>
          <p:nvPr>
            <p:ph sz="half" idx="4"/>
          </p:nvPr>
        </p:nvSpPr>
        <p:spPr/>
        <p:txBody>
          <a:bodyPr/>
          <a:lstStyle/>
          <a:p>
            <a:r>
              <a:t>1. 环境和经验对认知发展有显著影响，它们可以促进或阻碍认知发展。</a:t>
            </a:r>
          </a:p>
          <a:p>
            <a:r>
              <a:t>2. 积极的 环境和经验有利于认知发展，而消极的环境和经验则不利于认知发展。</a:t>
            </a:r>
          </a:p>
          <a:p>
            <a:r>
              <a:t>3. 环境和经验为认知发展提供了基础，也为认知发展提供了新的视角，为认知发展理论和教育实践提供了新的启示。</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脑科学技术在认知发展研究中的应用</a:t>
            </a:r>
          </a:p>
        </p:txBody>
      </p:sp>
      <p:sp>
        <p:nvSpPr>
          <p:cNvPr id="3" name="Subtitle 2"/>
          <p:cNvSpPr>
            <a:spLocks noGrp="1"/>
          </p:cNvSpPr>
          <p:nvPr>
            <p:ph type="subTitle" idx="1"/>
          </p:nvPr>
        </p:nvSpPr>
        <p:spPr/>
        <p:txBody>
          <a:bodyPr/>
          <a:lstStyle/>
          <a:p>
            <a:r>
              <a:t>脑科学与学生认知发展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脑科学技术在认知发展研究中的应用</a:t>
            </a:r>
          </a:p>
        </p:txBody>
      </p:sp>
      <p:sp>
        <p:nvSpPr>
          <p:cNvPr id="3" name="Text Placeholder 2"/>
          <p:cNvSpPr>
            <a:spLocks noGrp="1"/>
          </p:cNvSpPr>
          <p:nvPr>
            <p:ph type="body" idx="1"/>
          </p:nvPr>
        </p:nvSpPr>
        <p:spPr/>
        <p:txBody>
          <a:bodyPr/>
          <a:lstStyle/>
          <a:p>
            <a:r>
              <a:t>功能性神经影像技术在认知发展研究中的应用：</a:t>
            </a:r>
          </a:p>
        </p:txBody>
      </p:sp>
      <p:sp>
        <p:nvSpPr>
          <p:cNvPr id="4" name="Content Placeholder 3"/>
          <p:cNvSpPr>
            <a:spLocks noGrp="1"/>
          </p:cNvSpPr>
          <p:nvPr>
            <p:ph sz="half" idx="2"/>
          </p:nvPr>
        </p:nvSpPr>
        <p:spPr/>
        <p:txBody>
          <a:bodyPr/>
          <a:lstStyle/>
          <a:p>
            <a:r>
              <a:t>1. 功能性磁共振成像（fMRI）：利用磁共振成像技术测量大脑活动过程中血氧水平的变化，可以揭示不同认知过程对应的大脑区域和网络。</a:t>
            </a:r>
          </a:p>
          <a:p>
            <a:r>
              <a:t>2. 正电子发射断层扫描（PET）：利用放射性元素标记的示踪剂追踪大脑中的代谢和神经递质活动，可以研究不同认知过程与大脑能量消耗的关系。</a:t>
            </a:r>
          </a:p>
          <a:p>
            <a:r>
              <a:t>3. 脑电图（EEG）：记录大脑皮层表面的电活动，可以研究认知过程的时序动态变化和大脑功能连接，被广泛用于研究儿童认知发展。</a:t>
            </a:r>
          </a:p>
        </p:txBody>
      </p:sp>
      <p:sp>
        <p:nvSpPr>
          <p:cNvPr id="5" name="Text Placeholder 4"/>
          <p:cNvSpPr>
            <a:spLocks noGrp="1"/>
          </p:cNvSpPr>
          <p:nvPr>
            <p:ph type="body" idx="3"/>
          </p:nvPr>
        </p:nvSpPr>
        <p:spPr/>
        <p:txBody>
          <a:bodyPr/>
          <a:lstStyle/>
          <a:p>
            <a:r>
              <a:t>行为神经学方法在认知发展研究中的应用：</a:t>
            </a:r>
          </a:p>
        </p:txBody>
      </p:sp>
      <p:sp>
        <p:nvSpPr>
          <p:cNvPr id="6" name="Content Placeholder 5"/>
          <p:cNvSpPr>
            <a:spLocks noGrp="1"/>
          </p:cNvSpPr>
          <p:nvPr>
            <p:ph sz="half" idx="4"/>
          </p:nvPr>
        </p:nvSpPr>
        <p:spPr/>
        <p:txBody>
          <a:bodyPr/>
          <a:lstStyle/>
          <a:p>
            <a:r>
              <a:t>1. 横断面研究：比较不同年龄组儿童的表现，以了解认知能力随年龄的变化。</a:t>
            </a:r>
          </a:p>
          <a:p>
            <a:r>
              <a:t>2. 纵向研究：对同一组儿童进行长期追踪研究，以了解认知能力的发展轨迹和环境因素的影响。</a:t>
            </a:r>
          </a:p>
          <a:p>
            <a:r>
              <a:t>3. 干预研究：通过对儿童进行认知训练或其他干预，以研究认知能力的可塑性和发展潜力。</a:t>
            </a:r>
          </a:p>
          <a:p>
            <a:r>
              <a:t>4. 认知行为疗法（CBT）：一种心理治疗方法，通过改变认知模式和行为来改善心理健康，在儿童认知发展中具有重要作用。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脑科学技术在认知发展研究中的应用</a:t>
            </a:r>
          </a:p>
        </p:txBody>
      </p:sp>
      <p:sp>
        <p:nvSpPr>
          <p:cNvPr id="3" name="Text Placeholder 2"/>
          <p:cNvSpPr>
            <a:spLocks noGrp="1"/>
          </p:cNvSpPr>
          <p:nvPr>
            <p:ph type="body" idx="1"/>
          </p:nvPr>
        </p:nvSpPr>
        <p:spPr/>
        <p:txBody>
          <a:bodyPr/>
          <a:lstStyle/>
          <a:p>
            <a:r>
              <a:t>认知神经科学建模在认知发展研究中的应用：</a:t>
            </a:r>
          </a:p>
        </p:txBody>
      </p:sp>
      <p:sp>
        <p:nvSpPr>
          <p:cNvPr id="4" name="Content Placeholder 3"/>
          <p:cNvSpPr>
            <a:spLocks noGrp="1"/>
          </p:cNvSpPr>
          <p:nvPr>
            <p:ph sz="half" idx="2"/>
          </p:nvPr>
        </p:nvSpPr>
        <p:spPr/>
        <p:txBody>
          <a:bodyPr/>
          <a:lstStyle/>
          <a:p>
            <a:r>
              <a:t>1. 计算模型：利用数学模型和计算机模拟来模拟认知过程和大脑活动，可以加深对认知发展机制的理解。</a:t>
            </a:r>
          </a:p>
          <a:p>
            <a:r>
              <a:t>2. 神经网络模型：一种模拟大脑神经元连接和活动方式的计算模型，可以研究认知能力的产生和发展。</a:t>
            </a:r>
          </a:p>
          <a:p>
            <a:r>
              <a:t>3. 贝叶斯模型：一种基于概率论的认知建模方法，可以模拟大脑如何从不确定的信息中学习和做出决策。</a:t>
            </a:r>
          </a:p>
        </p:txBody>
      </p:sp>
      <p:sp>
        <p:nvSpPr>
          <p:cNvPr id="5" name="Text Placeholder 4"/>
          <p:cNvSpPr>
            <a:spLocks noGrp="1"/>
          </p:cNvSpPr>
          <p:nvPr>
            <p:ph type="body" idx="3"/>
          </p:nvPr>
        </p:nvSpPr>
        <p:spPr/>
        <p:txBody>
          <a:bodyPr/>
          <a:lstStyle/>
          <a:p>
            <a:r>
              <a:t>跨学科研究在认知发展研究中的应用：</a:t>
            </a:r>
          </a:p>
        </p:txBody>
      </p:sp>
      <p:sp>
        <p:nvSpPr>
          <p:cNvPr id="6" name="Content Placeholder 5"/>
          <p:cNvSpPr>
            <a:spLocks noGrp="1"/>
          </p:cNvSpPr>
          <p:nvPr>
            <p:ph sz="half" idx="4"/>
          </p:nvPr>
        </p:nvSpPr>
        <p:spPr/>
        <p:txBody>
          <a:bodyPr/>
          <a:lstStyle/>
          <a:p>
            <a:r>
              <a:t>1. 认知神经科学与心理学：结合认知神经科学技术和心理学的理论和方法，可以深入理解认知发展过程中的心理机制。</a:t>
            </a:r>
          </a:p>
          <a:p>
            <a:r>
              <a:t>2. 认知神经科学与教育学：结合认知神经科学技术和教育学的理论和方法，可以优化教学方法和课程设计，促进儿童认知发展。</a:t>
            </a:r>
          </a:p>
          <a:p>
            <a:r>
              <a:t>3. 认知神经科学与临床医学：结合认知神经科学技术和临床医学的理论和方法，可以诊断和治疗认知障碍和发育性疾病，促进儿童认知发展。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脑科学技术在认知发展研究中的应用</a:t>
            </a:r>
          </a:p>
        </p:txBody>
      </p:sp>
      <p:sp>
        <p:nvSpPr>
          <p:cNvPr id="3" name="Text Placeholder 2"/>
          <p:cNvSpPr>
            <a:spLocks noGrp="1"/>
          </p:cNvSpPr>
          <p:nvPr>
            <p:ph type="body" idx="1"/>
          </p:nvPr>
        </p:nvSpPr>
        <p:spPr/>
        <p:txBody>
          <a:bodyPr/>
          <a:lstStyle/>
          <a:p>
            <a:r>
              <a:t>前沿趋势和展望：</a:t>
            </a:r>
          </a:p>
        </p:txBody>
      </p:sp>
      <p:sp>
        <p:nvSpPr>
          <p:cNvPr id="4" name="Content Placeholder 3"/>
          <p:cNvSpPr>
            <a:spLocks noGrp="1"/>
          </p:cNvSpPr>
          <p:nvPr>
            <p:ph sz="half" idx="2"/>
          </p:nvPr>
        </p:nvSpPr>
        <p:spPr/>
        <p:txBody>
          <a:bodyPr/>
          <a:lstStyle/>
          <a:p>
            <a:r>
              <a:t>1. 脑机接口技术的应用：利用脑机接口技术直接读取和写入大脑信号，可以增强人类的认知能力，并为治疗认知障碍和脑损伤提供新的方法。</a:t>
            </a:r>
          </a:p>
          <a:p>
            <a:r>
              <a:t>2. 人工智能与认知模型的结合：将人工智能技术与认知模型相结合，可以创造出更强大和逼真的认知模型，加深对人类认知发展的理解。</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认知发展障碍的脑科学基础研究</a:t>
            </a:r>
          </a:p>
        </p:txBody>
      </p:sp>
      <p:sp>
        <p:nvSpPr>
          <p:cNvPr id="3" name="Subtitle 2"/>
          <p:cNvSpPr>
            <a:spLocks noGrp="1"/>
          </p:cNvSpPr>
          <p:nvPr>
            <p:ph type="subTitle" idx="1"/>
          </p:nvPr>
        </p:nvSpPr>
        <p:spPr/>
        <p:txBody>
          <a:bodyPr/>
          <a:lstStyle/>
          <a:p>
            <a:r>
              <a:t>脑科学与学生认知发展</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认知发展障碍的脑科学基础研究</a:t>
            </a:r>
          </a:p>
        </p:txBody>
      </p:sp>
      <p:sp>
        <p:nvSpPr>
          <p:cNvPr id="3" name="Text Placeholder 2"/>
          <p:cNvSpPr>
            <a:spLocks noGrp="1"/>
          </p:cNvSpPr>
          <p:nvPr>
            <p:ph type="body" idx="1"/>
          </p:nvPr>
        </p:nvSpPr>
        <p:spPr/>
        <p:txBody>
          <a:bodyPr/>
          <a:lstStyle/>
          <a:p>
            <a:r>
              <a:t>脑成像技术在认知发展障碍研究中的应用</a:t>
            </a:r>
          </a:p>
        </p:txBody>
      </p:sp>
      <p:sp>
        <p:nvSpPr>
          <p:cNvPr id="4" name="Content Placeholder 3"/>
          <p:cNvSpPr>
            <a:spLocks noGrp="1"/>
          </p:cNvSpPr>
          <p:nvPr>
            <p:ph sz="half" idx="2"/>
          </p:nvPr>
        </p:nvSpPr>
        <p:spPr/>
        <p:txBody>
          <a:bodyPr/>
          <a:lstStyle/>
          <a:p>
            <a:r>
              <a:t>1. 功能性磁共振成像（fMRI）和脑电图（EEG）等脑成像技术已广泛应用于认知发展障碍研究，可以提供有关大脑结构和功能的详细信息。</a:t>
            </a:r>
          </a:p>
          <a:p>
            <a:r>
              <a:t>2. 脑成像技术可以帮助我们了解认知发展障碍患者大脑不同区域之间的连接情况，并确定与特定认知功能相关的脑网络。</a:t>
            </a:r>
          </a:p>
          <a:p>
            <a:r>
              <a:t>3. 脑成像技术还可以帮助我们追踪认知发展障碍患者大脑发育过程中发生的改变，并评估干预措施对大脑结构和功能的影响。</a:t>
            </a:r>
          </a:p>
        </p:txBody>
      </p:sp>
      <p:sp>
        <p:nvSpPr>
          <p:cNvPr id="5" name="Text Placeholder 4"/>
          <p:cNvSpPr>
            <a:spLocks noGrp="1"/>
          </p:cNvSpPr>
          <p:nvPr>
            <p:ph type="body" idx="3"/>
          </p:nvPr>
        </p:nvSpPr>
        <p:spPr/>
        <p:txBody>
          <a:bodyPr/>
          <a:lstStyle/>
          <a:p>
            <a:r>
              <a:t>遗传学与认知发展障碍</a:t>
            </a:r>
          </a:p>
        </p:txBody>
      </p:sp>
      <p:sp>
        <p:nvSpPr>
          <p:cNvPr id="6" name="Content Placeholder 5"/>
          <p:cNvSpPr>
            <a:spLocks noGrp="1"/>
          </p:cNvSpPr>
          <p:nvPr>
            <p:ph sz="half" idx="4"/>
          </p:nvPr>
        </p:nvSpPr>
        <p:spPr/>
        <p:txBody>
          <a:bodyPr/>
          <a:lstStyle/>
          <a:p>
            <a:r>
              <a:t>1. 遗传因素在认知发展障碍的发病中发挥着重要作用。</a:t>
            </a:r>
          </a:p>
          <a:p>
            <a:r>
              <a:t>2. 一些认知发展障碍，如自闭症谱系障碍和唐氏综合征，是由特定的基因变异引起的。</a:t>
            </a:r>
          </a:p>
          <a:p>
            <a:r>
              <a:t>3. 基因研究有助于我们了解认知发展障碍的病理机制，并为开发新的治疗方法提供了靶点。</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https://d.book118.com/568061030113006047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脑科学视角下学生认知发展特征</vt:lpstr>
      <vt:lpstr> 脑科学视角下学生认知发展特征</vt:lpstr>
      <vt:lpstr> 脑科学视角下学生认知发展特征</vt:lpstr>
      <vt:lpstr> 脑科学视角下学生认知发展特征</vt:lpstr>
      <vt:lpstr> 脑科学原理指导下的认知发展理论</vt:lpstr>
      <vt:lpstr> 脑科学原理指导下的认知发展理论</vt:lpstr>
      <vt:lpstr> 脑科学原理指导下的认知发展理论</vt:lpstr>
      <vt:lpstr> 脑科学原理指导下的认知发展理论</vt:lpstr>
      <vt:lpstr> 脑科学技术在认知发展研究中的应用</vt:lpstr>
      <vt:lpstr>#. 脑科学技术在认知发展研究中的应用</vt:lpstr>
      <vt:lpstr>#. 脑科学技术在认知发展研究中的应用</vt:lpstr>
      <vt:lpstr>#. 脑科学技术在认知发展研究中的应用</vt:lpstr>
      <vt:lpstr> 认知发展障碍的脑科学基础研究</vt:lpstr>
      <vt:lpstr> 认知发展障碍的脑科学基础研究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2024-09-29T02:03:10.396</cp:lastPrinted>
  <dcterms:created xsi:type="dcterms:W3CDTF">2024-09-28T18:03:10Z</dcterms:created>
  <dcterms:modified xsi:type="dcterms:W3CDTF">2024-09-28T18:03:12Z</dcterms:modified>
</cp:coreProperties>
</file>