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9144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100354" name=""/>
          <p:cNvSpPr/>
          <p:nvPr>
            <p:ph type="hdr" sz="quarter"/>
          </p:nvPr>
        </p:nvSpPr>
        <p:spPr>
          <a:xfrm>
            <a:off x="0" y="0"/>
            <a:ext cx="2971800" cy="457200"/>
          </a:xfrm>
          <a:prstGeom prst="rect">
            <a:avLst/>
          </a:prstGeom>
          <a:noFill/>
          <a:ln>
            <a:noFill/>
            <a:miter lim="800000"/>
          </a:ln>
        </p:spPr>
        <p:txBody>
          <a:bodyPr/>
          <a:lstStyle/>
          <a:p>
            <a:pPr lvl="0"/>
            <a:fld id="{2DE45275-D67F-4926-8840-D8891CE3E06A}" type="header">
              <a:rPr sz="1200"/>
              <a:t>宏观经济学（3）</a:t>
            </a:fld>
            <a:endParaRPr sz="1200"/>
          </a:p>
        </p:txBody>
      </p:sp>
      <p:sp>
        <p:nvSpPr>
          <p:cNvPr id="100355" name=""/>
          <p:cNvSpPr/>
          <p:nvPr>
            <p:ph type="dt" idx="1"/>
          </p:nvPr>
        </p:nvSpPr>
        <p:spPr>
          <a:xfrm>
            <a:off x="3886200" y="0"/>
            <a:ext cx="2971800" cy="457200"/>
          </a:xfrm>
          <a:prstGeom prst="rect">
            <a:avLst/>
          </a:prstGeom>
          <a:noFill/>
          <a:ln>
            <a:noFill/>
            <a:miter lim="800000"/>
          </a:ln>
        </p:spPr>
        <p:txBody>
          <a:bodyPr/>
          <a:lstStyle/>
          <a:p>
            <a:pPr lvl="0" algn="r"/>
            <a:r>
              <a:rPr sz="1200"/>
              <a:t>04-04-20</a:t>
            </a:r>
            <a:endParaRPr sz="1200"/>
          </a:p>
        </p:txBody>
      </p:sp>
      <p:sp>
        <p:nvSpPr>
          <p:cNvPr id="100356"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100357" name=""/>
          <p:cNvSpPr/>
          <p:nvPr>
            <p:ph type="body" sz="quarter" idx="3"/>
          </p:nvPr>
        </p:nvSpPr>
        <p:spPr>
          <a:xfrm>
            <a:off x="914400" y="4343400"/>
            <a:ext cx="50292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0358" name=""/>
          <p:cNvSpPr/>
          <p:nvPr>
            <p:ph type="ftr" sz="quarter" idx="4"/>
          </p:nvPr>
        </p:nvSpPr>
        <p:spPr>
          <a:xfrm>
            <a:off x="0" y="8686800"/>
            <a:ext cx="2971800" cy="457200"/>
          </a:xfrm>
          <a:prstGeom prst="rect">
            <a:avLst/>
          </a:prstGeom>
          <a:noFill/>
          <a:ln>
            <a:noFill/>
            <a:miter lim="800000"/>
          </a:ln>
        </p:spPr>
        <p:txBody>
          <a:bodyPr anchor="b" anchorCtr="0"/>
          <a:lstStyle/>
          <a:p>
            <a:pPr lvl="0"/>
            <a:fld id="{34DEC19F-7CDD-474B-AFE2-D52A02D8260A}" type="footer">
              <a:rPr sz="1200"/>
              <a:t>*</a:t>
            </a:fld>
            <a:endParaRPr sz="1200"/>
          </a:p>
        </p:txBody>
      </p:sp>
      <p:sp>
        <p:nvSpPr>
          <p:cNvPr id="100359" name=""/>
          <p:cNvSpPr/>
          <p:nvPr>
            <p:ph type="sldNum" sz="quarter" idx="5"/>
          </p:nvPr>
        </p:nvSpPr>
        <p:spPr>
          <a:xfrm>
            <a:off x="3886200" y="8686800"/>
            <a:ext cx="2971800" cy="457200"/>
          </a:xfrm>
          <a:prstGeom prst="rect">
            <a:avLst/>
          </a:prstGeom>
          <a:noFill/>
          <a:ln>
            <a:noFill/>
            <a:miter lim="800000"/>
          </a:ln>
        </p:spPr>
        <p:txBody>
          <a:bodyPr anchor="b" anchorCtr="0"/>
          <a:lstStyle/>
          <a:p>
            <a:pPr lvl="0" algn="r"/>
            <a:fld id="{F02E28B8-009A-4BBE-A1C3-3F34D0B6F197}" type="slidenum">
              <a:rPr sz="1200"/>
              <a:t>*</a:t>
            </a:fld>
            <a:endParaRPr sz="1200"/>
          </a:p>
        </p:txBody>
      </p:sp>
    </p:spTree>
  </p:cSld>
  <p:clrMap bg1="dk1" tx1="lt1" bg2="dk2" tx2="lt2" accent1="accent1" accent2="accent2" accent3="accent3" accent4="accent4" accent5="accent5" accent6="accent6" hlink="hlink" folHlink="folHlink"/>
  <p:hf ftr="0"/>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2.xml" /><Relationship Id="rId10" Type="http://schemas.openxmlformats.org/officeDocument/2006/relationships/hyperlink" Target="http://baike.baidu.com/view/239080.htm" TargetMode="External" /><Relationship Id="rId11" Type="http://schemas.openxmlformats.org/officeDocument/2006/relationships/hyperlink" Target="http://baike.baidu.com/view/130894.htm" TargetMode="External" /><Relationship Id="rId12" Type="http://schemas.openxmlformats.org/officeDocument/2006/relationships/hyperlink" Target="http://baike.baidu.com/view/142631.htm" TargetMode="External" /><Relationship Id="rId13" Type="http://schemas.openxmlformats.org/officeDocument/2006/relationships/hyperlink" Target="http://baike.baidu.com/view/1703318.htm" TargetMode="External" /><Relationship Id="rId14" Type="http://schemas.openxmlformats.org/officeDocument/2006/relationships/hyperlink" Target="http://baike.baidu.com/view/1629883.htm" TargetMode="External" /><Relationship Id="rId15" Type="http://schemas.openxmlformats.org/officeDocument/2006/relationships/hyperlink" Target="http://baike.baidu.com/view/1253100.htm" TargetMode="External" /><Relationship Id="rId16" Type="http://schemas.openxmlformats.org/officeDocument/2006/relationships/hyperlink" Target="http://baike.baidu.com/view/378844.htm" TargetMode="External" /><Relationship Id="rId17" Type="http://schemas.openxmlformats.org/officeDocument/2006/relationships/hyperlink" Target="http://baike.baidu.com/view/188245.htm" TargetMode="External" /><Relationship Id="rId18" Type="http://schemas.openxmlformats.org/officeDocument/2006/relationships/hyperlink" Target="http://baike.baidu.com/view/2947202.htm" TargetMode="External" /><Relationship Id="rId19" Type="http://schemas.openxmlformats.org/officeDocument/2006/relationships/hyperlink" Target="http://baike.baidu.com/view/97279.htm" TargetMode="External" /><Relationship Id="rId2" Type="http://schemas.openxmlformats.org/officeDocument/2006/relationships/notesMaster" Target="../notesMasters/notesMaster1.xml" /><Relationship Id="rId20" Type="http://schemas.openxmlformats.org/officeDocument/2006/relationships/hyperlink" Target="http://baike.baidu.com/view/2379836.htm" TargetMode="External" /><Relationship Id="rId21" Type="http://schemas.openxmlformats.org/officeDocument/2006/relationships/hyperlink" Target="http://baike.baidu.com/albums/188245/188245.html#0$72b19c022f92c24d4bfb51a4" TargetMode="External" /><Relationship Id="rId22" Type="http://schemas.openxmlformats.org/officeDocument/2006/relationships/hyperlink" Target="http://baike.baidu.com/view/281104.htm" TargetMode="External" /><Relationship Id="rId23" Type="http://schemas.openxmlformats.org/officeDocument/2006/relationships/hyperlink" Target="http://baike.baidu.com/view/34304.htm" TargetMode="External" /><Relationship Id="rId24" Type="http://schemas.openxmlformats.org/officeDocument/2006/relationships/hyperlink" Target="http://baike.baidu.com/view/1893148.htm" TargetMode="External" /><Relationship Id="rId25" Type="http://schemas.openxmlformats.org/officeDocument/2006/relationships/hyperlink" Target="http://baike.baidu.com/view/191650.htm" TargetMode="External" /><Relationship Id="rId26" Type="http://schemas.openxmlformats.org/officeDocument/2006/relationships/hyperlink" Target="http://baike.baidu.com/view/18754.htm" TargetMode="External" /><Relationship Id="rId27" Type="http://schemas.openxmlformats.org/officeDocument/2006/relationships/hyperlink" Target="http://baike.baidu.com/view/88584.htm" TargetMode="External" /><Relationship Id="rId28" Type="http://schemas.openxmlformats.org/officeDocument/2006/relationships/hyperlink" Target="http://baike.baidu.com/view/526803.htm" TargetMode="External" /><Relationship Id="rId29" Type="http://schemas.openxmlformats.org/officeDocument/2006/relationships/hyperlink" Target="http://baike.baidu.com/view/233749.htm" TargetMode="External" /><Relationship Id="rId3" Type="http://schemas.openxmlformats.org/officeDocument/2006/relationships/hyperlink" Target="http://baike.baidu.com/view/436725.htm" TargetMode="External" /><Relationship Id="rId30" Type="http://schemas.openxmlformats.org/officeDocument/2006/relationships/hyperlink" Target="http://baike.baidu.com/albums/188245/188245.html#0$b9d8b701ef4808441d9583a0" TargetMode="External" /><Relationship Id="rId4" Type="http://schemas.openxmlformats.org/officeDocument/2006/relationships/hyperlink" Target="http://baike.baidu.com/view/636559.htm" TargetMode="External" /><Relationship Id="rId5" Type="http://schemas.openxmlformats.org/officeDocument/2006/relationships/hyperlink" Target="http://baike.baidu.com/view/333925.htm" TargetMode="External" /><Relationship Id="rId6" Type="http://schemas.openxmlformats.org/officeDocument/2006/relationships/hyperlink" Target="http://baike.baidu.com/view/64179.htm" TargetMode="External" /><Relationship Id="rId7" Type="http://schemas.openxmlformats.org/officeDocument/2006/relationships/hyperlink" Target="http://baike.baidu.com/view/138662.htm" TargetMode="External" /><Relationship Id="rId8" Type="http://schemas.openxmlformats.org/officeDocument/2006/relationships/hyperlink" Target="http://baike.baidu.com/view/434874.htm" TargetMode="External" /><Relationship Id="rId9" Type="http://schemas.openxmlformats.org/officeDocument/2006/relationships/hyperlink" Target="http://baike.baidu.com/view/79768.htm" TargetMode="Externa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474" name=""/>
          <p:cNvSpPr/>
          <p:nvPr>
            <p:ph type="sldImg"/>
          </p:nvPr>
        </p:nvSpPr>
        <p:spPr>
          <a:xfrm>
            <a:off x="1143000" y="685800"/>
            <a:ext cx="4572000" cy="3429000"/>
          </a:xfrm>
          <a:prstGeom prst="rect">
            <a:avLst/>
          </a:prstGeom>
          <a:noFill/>
          <a:ln>
            <a:miter lim="800000"/>
          </a:ln>
        </p:spPr>
      </p:sp>
      <p:sp>
        <p:nvSpPr>
          <p:cNvPr id="10547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05476" name=""/>
          <p:cNvSpPr>
            <a:spLocks noGrp="1"/>
          </p:cNvSpPr>
          <p:nvPr>
            <p:ph type="hdr" sz="quarter" idx="6"/>
          </p:nvPr>
        </p:nvSpPr>
        <p:spPr/>
        <p:txBody>
          <a:bodyPr/>
          <a:lstStyle/>
          <a:p>
            <a:pPr lvl="0"/>
            <a:fld id="{BF92F3D8-00E5-4C3F-98B2-D40FBD6C8519}" type="header">
              <a:rPr sz="1200"/>
              <a:t>宏观经济学（3）</a:t>
            </a:fld>
            <a:endParaRPr sz="1200"/>
          </a:p>
        </p:txBody>
      </p:sp>
      <p:sp>
        <p:nvSpPr>
          <p:cNvPr id="105477" name=""/>
          <p:cNvSpPr>
            <a:spLocks noGrp="1"/>
          </p:cNvSpPr>
          <p:nvPr>
            <p:ph type="dt" idx="10"/>
          </p:nvPr>
        </p:nvSpPr>
        <p:spPr/>
        <p:txBody>
          <a:bodyPr/>
          <a:lstStyle/>
          <a:p>
            <a:pPr lvl="0" algn="r"/>
            <a:r>
              <a:rPr sz="1200"/>
              <a:t>04-04-20</a:t>
            </a:r>
            <a:endParaRPr sz="1200"/>
          </a:p>
        </p:txBody>
      </p:sp>
      <p:sp>
        <p:nvSpPr>
          <p:cNvPr id="105478" name=""/>
          <p:cNvSpPr>
            <a:spLocks noGrp="1"/>
          </p:cNvSpPr>
          <p:nvPr>
            <p:ph type="sldNum" sz="quarter" idx="5"/>
          </p:nvPr>
        </p:nvSpPr>
        <p:spPr/>
        <p:txBody>
          <a:bodyPr anchor="b" anchorCtr="0"/>
          <a:lstStyle/>
          <a:p>
            <a:pPr lvl="0" algn="r"/>
            <a:fld id="{24E35F5D-143F-4A92-9FCF-B83BF160DAF8}" type="slidenum">
              <a:rPr sz="1200"/>
              <a:t>1</a:t>
            </a:fld>
            <a:endParaRPr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498" name=""/>
          <p:cNvSpPr/>
          <p:nvPr>
            <p:ph type="sldImg"/>
          </p:nvPr>
        </p:nvSpPr>
        <p:spPr>
          <a:xfrm>
            <a:off x="1143000" y="685800"/>
            <a:ext cx="4572000" cy="3429000"/>
          </a:xfrm>
          <a:prstGeom prst="rect">
            <a:avLst/>
          </a:prstGeom>
          <a:noFill/>
          <a:ln>
            <a:miter lim="800000"/>
          </a:ln>
        </p:spPr>
      </p:sp>
      <p:sp>
        <p:nvSpPr>
          <p:cNvPr id="106499"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06500" name=""/>
          <p:cNvSpPr>
            <a:spLocks noGrp="1"/>
          </p:cNvSpPr>
          <p:nvPr>
            <p:ph type="hdr" sz="quarter" idx="6"/>
          </p:nvPr>
        </p:nvSpPr>
        <p:spPr/>
        <p:txBody>
          <a:bodyPr/>
          <a:lstStyle/>
          <a:p>
            <a:pPr lvl="0"/>
            <a:fld id="{7A222BB9-8CAE-403C-8145-D78096AED436}" type="header">
              <a:rPr sz="1200"/>
              <a:t>宏观经济学（3）</a:t>
            </a:fld>
            <a:endParaRPr sz="1200"/>
          </a:p>
        </p:txBody>
      </p:sp>
      <p:sp>
        <p:nvSpPr>
          <p:cNvPr id="106501" name=""/>
          <p:cNvSpPr>
            <a:spLocks noGrp="1"/>
          </p:cNvSpPr>
          <p:nvPr>
            <p:ph type="dt" idx="10"/>
          </p:nvPr>
        </p:nvSpPr>
        <p:spPr/>
        <p:txBody>
          <a:bodyPr/>
          <a:lstStyle/>
          <a:p>
            <a:pPr lvl="0" algn="r"/>
            <a:r>
              <a:rPr sz="1200"/>
              <a:t>04-04-20</a:t>
            </a:r>
            <a:endParaRPr sz="1200"/>
          </a:p>
        </p:txBody>
      </p:sp>
      <p:sp>
        <p:nvSpPr>
          <p:cNvPr id="106502" name=""/>
          <p:cNvSpPr>
            <a:spLocks noGrp="1"/>
          </p:cNvSpPr>
          <p:nvPr>
            <p:ph type="sldNum" sz="quarter" idx="5"/>
          </p:nvPr>
        </p:nvSpPr>
        <p:spPr/>
        <p:txBody>
          <a:bodyPr anchor="b" anchorCtr="0"/>
          <a:lstStyle/>
          <a:p>
            <a:pPr lvl="0" algn="r"/>
            <a:fld id="{10386930-9CD9-4210-B4AD-DB6FD0C9C71B}" type="slidenum">
              <a:rPr sz="1200"/>
              <a:t>3</a:t>
            </a:fld>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8546" name=""/>
          <p:cNvSpPr/>
          <p:nvPr>
            <p:ph type="sldImg"/>
          </p:nvPr>
        </p:nvSpPr>
        <p:spPr>
          <a:xfrm>
            <a:off x="1143000" y="685800"/>
            <a:ext cx="4572000" cy="3429000"/>
          </a:xfrm>
          <a:prstGeom prst="rect">
            <a:avLst/>
          </a:prstGeom>
          <a:noFill/>
          <a:ln>
            <a:miter lim="800000"/>
          </a:ln>
        </p:spPr>
      </p:sp>
      <p:sp>
        <p:nvSpPr>
          <p:cNvPr id="108547"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lnSpc>
                <a:spcPct val="125000"/>
              </a:lnSpc>
            </a:pPr>
            <a:endParaRPr sz="1800"/>
          </a:p>
          <a:p>
            <a:pPr lvl="0"/>
            <a:endParaRPr sz="1800"/>
          </a:p>
        </p:txBody>
      </p:sp>
      <p:sp>
        <p:nvSpPr>
          <p:cNvPr id="108548" name=""/>
          <p:cNvSpPr>
            <a:spLocks noGrp="1"/>
          </p:cNvSpPr>
          <p:nvPr>
            <p:ph type="hdr" sz="quarter" idx="6"/>
          </p:nvPr>
        </p:nvSpPr>
        <p:spPr/>
        <p:txBody>
          <a:bodyPr/>
          <a:lstStyle/>
          <a:p>
            <a:pPr lvl="0"/>
            <a:fld id="{B006FEE0-52CB-47A7-8494-CF344A730EB3}" type="header">
              <a:rPr sz="1200"/>
              <a:t>宏观经济学（3）</a:t>
            </a:fld>
            <a:endParaRPr sz="1200"/>
          </a:p>
        </p:txBody>
      </p:sp>
      <p:sp>
        <p:nvSpPr>
          <p:cNvPr id="108549" name=""/>
          <p:cNvSpPr>
            <a:spLocks noGrp="1"/>
          </p:cNvSpPr>
          <p:nvPr>
            <p:ph type="dt" idx="10"/>
          </p:nvPr>
        </p:nvSpPr>
        <p:spPr/>
        <p:txBody>
          <a:bodyPr/>
          <a:lstStyle/>
          <a:p>
            <a:pPr lvl="0" algn="r"/>
            <a:r>
              <a:rPr sz="1200"/>
              <a:t>04-04-20</a:t>
            </a:r>
            <a:endParaRPr sz="1200"/>
          </a:p>
        </p:txBody>
      </p:sp>
      <p:sp>
        <p:nvSpPr>
          <p:cNvPr id="108550" name=""/>
          <p:cNvSpPr>
            <a:spLocks noGrp="1"/>
          </p:cNvSpPr>
          <p:nvPr>
            <p:ph type="sldNum" sz="quarter" idx="5"/>
          </p:nvPr>
        </p:nvSpPr>
        <p:spPr/>
        <p:txBody>
          <a:bodyPr anchor="b" anchorCtr="0"/>
          <a:lstStyle/>
          <a:p>
            <a:pPr lvl="0" algn="r"/>
            <a:fld id="{D4674498-6E31-4DC0-A5BD-18DA4D0DA32F}" type="slidenum">
              <a:rPr sz="1200"/>
              <a:t>8</a:t>
            </a:fld>
            <a:endParaRPr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0594" name=""/>
          <p:cNvSpPr/>
          <p:nvPr>
            <p:ph type="sldImg"/>
          </p:nvPr>
        </p:nvSpPr>
        <p:spPr>
          <a:xfrm>
            <a:off x="1143000" y="685800"/>
            <a:ext cx="4572000" cy="3429000"/>
          </a:xfrm>
          <a:prstGeom prst="rect">
            <a:avLst/>
          </a:prstGeom>
          <a:noFill/>
          <a:ln>
            <a:miter lim="800000"/>
          </a:ln>
        </p:spPr>
      </p:sp>
      <p:sp>
        <p:nvSpPr>
          <p:cNvPr id="11059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10596" name=""/>
          <p:cNvSpPr>
            <a:spLocks noGrp="1"/>
          </p:cNvSpPr>
          <p:nvPr>
            <p:ph type="hdr" sz="quarter" idx="6"/>
          </p:nvPr>
        </p:nvSpPr>
        <p:spPr/>
        <p:txBody>
          <a:bodyPr/>
          <a:lstStyle/>
          <a:p>
            <a:pPr lvl="0"/>
            <a:fld id="{F8E41FFA-C446-4436-BBD9-10EBC91F6029}" type="header">
              <a:rPr sz="1200"/>
              <a:t>宏观经济学（3）</a:t>
            </a:fld>
            <a:endParaRPr sz="1200"/>
          </a:p>
        </p:txBody>
      </p:sp>
      <p:sp>
        <p:nvSpPr>
          <p:cNvPr id="110597" name=""/>
          <p:cNvSpPr>
            <a:spLocks noGrp="1"/>
          </p:cNvSpPr>
          <p:nvPr>
            <p:ph type="dt" idx="10"/>
          </p:nvPr>
        </p:nvSpPr>
        <p:spPr/>
        <p:txBody>
          <a:bodyPr/>
          <a:lstStyle/>
          <a:p>
            <a:pPr lvl="0" algn="r"/>
            <a:r>
              <a:rPr sz="1200"/>
              <a:t>04-04-20</a:t>
            </a:r>
            <a:endParaRPr sz="1200"/>
          </a:p>
        </p:txBody>
      </p:sp>
      <p:sp>
        <p:nvSpPr>
          <p:cNvPr id="110598" name=""/>
          <p:cNvSpPr>
            <a:spLocks noGrp="1"/>
          </p:cNvSpPr>
          <p:nvPr>
            <p:ph type="sldNum" sz="quarter" idx="5"/>
          </p:nvPr>
        </p:nvSpPr>
        <p:spPr/>
        <p:txBody>
          <a:bodyPr anchor="b" anchorCtr="0"/>
          <a:lstStyle/>
          <a:p>
            <a:pPr lvl="0" algn="r"/>
            <a:fld id="{4D92BB56-59A1-424B-AF03-27F718E2747C}" type="slidenum">
              <a:rPr sz="1200"/>
              <a:t>9</a:t>
            </a:fld>
            <a:endParaRPr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42" name=""/>
          <p:cNvSpPr/>
          <p:nvPr>
            <p:ph type="sldImg"/>
          </p:nvPr>
        </p:nvSpPr>
        <p:spPr>
          <a:xfrm>
            <a:off x="1143000" y="685800"/>
            <a:ext cx="4572000" cy="3429000"/>
          </a:xfrm>
          <a:prstGeom prst="rect">
            <a:avLst/>
          </a:prstGeom>
          <a:noFill/>
          <a:ln>
            <a:miter lim="800000"/>
          </a:ln>
        </p:spPr>
      </p:sp>
      <p:sp>
        <p:nvSpPr>
          <p:cNvPr id="112643"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12644" name=""/>
          <p:cNvSpPr>
            <a:spLocks noGrp="1"/>
          </p:cNvSpPr>
          <p:nvPr>
            <p:ph type="hdr" sz="quarter" idx="6"/>
          </p:nvPr>
        </p:nvSpPr>
        <p:spPr/>
        <p:txBody>
          <a:bodyPr/>
          <a:lstStyle/>
          <a:p>
            <a:pPr lvl="0"/>
            <a:fld id="{E8B64B18-C69A-4947-8470-0E9599A33E63}" type="header">
              <a:rPr sz="1200"/>
              <a:t>宏观经济学（3）</a:t>
            </a:fld>
            <a:endParaRPr sz="1200"/>
          </a:p>
        </p:txBody>
      </p:sp>
      <p:sp>
        <p:nvSpPr>
          <p:cNvPr id="112645" name=""/>
          <p:cNvSpPr>
            <a:spLocks noGrp="1"/>
          </p:cNvSpPr>
          <p:nvPr>
            <p:ph type="dt" idx="10"/>
          </p:nvPr>
        </p:nvSpPr>
        <p:spPr/>
        <p:txBody>
          <a:bodyPr/>
          <a:lstStyle/>
          <a:p>
            <a:pPr lvl="0" algn="r"/>
            <a:r>
              <a:rPr sz="1200"/>
              <a:t>04-04-20</a:t>
            </a:r>
            <a:endParaRPr sz="1200"/>
          </a:p>
        </p:txBody>
      </p:sp>
      <p:sp>
        <p:nvSpPr>
          <p:cNvPr id="112646" name=""/>
          <p:cNvSpPr>
            <a:spLocks noGrp="1"/>
          </p:cNvSpPr>
          <p:nvPr>
            <p:ph type="sldNum" sz="quarter" idx="5"/>
          </p:nvPr>
        </p:nvSpPr>
        <p:spPr/>
        <p:txBody>
          <a:bodyPr anchor="b" anchorCtr="0"/>
          <a:lstStyle/>
          <a:p>
            <a:pPr lvl="0" algn="r"/>
            <a:fld id="{5BB8614F-204F-4C52-B7AC-B5A83081B8CB}" type="slidenum">
              <a:rPr sz="1200"/>
              <a:t>10</a:t>
            </a:fld>
            <a:endParaRPr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3666" name=""/>
          <p:cNvSpPr/>
          <p:nvPr>
            <p:ph type="sldImg"/>
          </p:nvPr>
        </p:nvSpPr>
        <p:spPr>
          <a:xfrm>
            <a:off x="1143000" y="685800"/>
            <a:ext cx="4572000" cy="3429000"/>
          </a:xfrm>
          <a:prstGeom prst="rect">
            <a:avLst/>
          </a:prstGeom>
          <a:noFill/>
          <a:ln>
            <a:miter lim="800000"/>
          </a:ln>
        </p:spPr>
      </p:sp>
      <p:sp>
        <p:nvSpPr>
          <p:cNvPr id="113667"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13668" name=""/>
          <p:cNvSpPr>
            <a:spLocks noGrp="1"/>
          </p:cNvSpPr>
          <p:nvPr>
            <p:ph type="hdr" sz="quarter" idx="6"/>
          </p:nvPr>
        </p:nvSpPr>
        <p:spPr/>
        <p:txBody>
          <a:bodyPr/>
          <a:lstStyle/>
          <a:p>
            <a:pPr lvl="0"/>
            <a:fld id="{A4C265DE-2D80-4A7B-AF2F-6DCF1CE25844}" type="header">
              <a:rPr sz="1200"/>
              <a:t>宏观经济学（3）</a:t>
            </a:fld>
            <a:endParaRPr sz="1200"/>
          </a:p>
        </p:txBody>
      </p:sp>
      <p:sp>
        <p:nvSpPr>
          <p:cNvPr id="113669" name=""/>
          <p:cNvSpPr>
            <a:spLocks noGrp="1"/>
          </p:cNvSpPr>
          <p:nvPr>
            <p:ph type="dt" idx="10"/>
          </p:nvPr>
        </p:nvSpPr>
        <p:spPr/>
        <p:txBody>
          <a:bodyPr/>
          <a:lstStyle/>
          <a:p>
            <a:pPr lvl="0" algn="r"/>
            <a:r>
              <a:rPr sz="1200"/>
              <a:t>04-04-20</a:t>
            </a:r>
            <a:endParaRPr sz="1200"/>
          </a:p>
        </p:txBody>
      </p:sp>
      <p:sp>
        <p:nvSpPr>
          <p:cNvPr id="113670" name=""/>
          <p:cNvSpPr>
            <a:spLocks noGrp="1"/>
          </p:cNvSpPr>
          <p:nvPr>
            <p:ph type="sldNum" sz="quarter" idx="5"/>
          </p:nvPr>
        </p:nvSpPr>
        <p:spPr/>
        <p:txBody>
          <a:bodyPr anchor="b" anchorCtr="0"/>
          <a:lstStyle/>
          <a:p>
            <a:pPr lvl="0" algn="r"/>
            <a:fld id="{5B0FC8ED-F1AB-441B-B569-47BFDDB90477}" type="slidenum">
              <a:rPr sz="1200"/>
              <a:t>11</a:t>
            </a:fld>
            <a:endParaRPr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4690" name=""/>
          <p:cNvSpPr/>
          <p:nvPr>
            <p:ph type="sldImg"/>
          </p:nvPr>
        </p:nvSpPr>
        <p:spPr>
          <a:xfrm>
            <a:off x="1143000" y="685800"/>
            <a:ext cx="4572000" cy="3429000"/>
          </a:xfrm>
          <a:prstGeom prst="rect">
            <a:avLst/>
          </a:prstGeom>
          <a:noFill/>
          <a:ln>
            <a:miter lim="800000"/>
          </a:ln>
        </p:spPr>
      </p:sp>
      <p:sp>
        <p:nvSpPr>
          <p:cNvPr id="114691"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14692" name=""/>
          <p:cNvSpPr>
            <a:spLocks noGrp="1"/>
          </p:cNvSpPr>
          <p:nvPr>
            <p:ph type="hdr" sz="quarter" idx="6"/>
          </p:nvPr>
        </p:nvSpPr>
        <p:spPr/>
        <p:txBody>
          <a:bodyPr/>
          <a:lstStyle/>
          <a:p>
            <a:pPr lvl="0"/>
            <a:fld id="{DE67A6F6-9E92-4579-AF1D-88A7A3D6178D}" type="header">
              <a:rPr sz="1200"/>
              <a:t>宏观经济学（3）</a:t>
            </a:fld>
            <a:endParaRPr sz="1200"/>
          </a:p>
        </p:txBody>
      </p:sp>
      <p:sp>
        <p:nvSpPr>
          <p:cNvPr id="114693" name=""/>
          <p:cNvSpPr>
            <a:spLocks noGrp="1"/>
          </p:cNvSpPr>
          <p:nvPr>
            <p:ph type="dt" idx="10"/>
          </p:nvPr>
        </p:nvSpPr>
        <p:spPr/>
        <p:txBody>
          <a:bodyPr/>
          <a:lstStyle/>
          <a:p>
            <a:pPr lvl="0" algn="r"/>
            <a:r>
              <a:rPr sz="1200"/>
              <a:t>04-04-20</a:t>
            </a:r>
            <a:endParaRPr sz="1200"/>
          </a:p>
        </p:txBody>
      </p:sp>
      <p:sp>
        <p:nvSpPr>
          <p:cNvPr id="114694" name=""/>
          <p:cNvSpPr>
            <a:spLocks noGrp="1"/>
          </p:cNvSpPr>
          <p:nvPr>
            <p:ph type="sldNum" sz="quarter" idx="5"/>
          </p:nvPr>
        </p:nvSpPr>
        <p:spPr/>
        <p:txBody>
          <a:bodyPr anchor="b" anchorCtr="0"/>
          <a:lstStyle/>
          <a:p>
            <a:pPr lvl="0" algn="r"/>
            <a:fld id="{C20F7013-909B-4276-982D-32A2DDC98172}" type="slidenum">
              <a:rPr sz="1200"/>
              <a:t>12</a:t>
            </a:fld>
            <a:endParaRPr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7698" name=""/>
          <p:cNvSpPr/>
          <p:nvPr>
            <p:ph type="sldImg"/>
          </p:nvPr>
        </p:nvSpPr>
        <p:spPr>
          <a:xfrm>
            <a:off x="1143000" y="685800"/>
            <a:ext cx="4572000" cy="3429000"/>
          </a:xfrm>
          <a:prstGeom prst="rect">
            <a:avLst/>
          </a:prstGeom>
          <a:noFill/>
          <a:ln>
            <a:miter lim="800000"/>
          </a:ln>
        </p:spPr>
      </p:sp>
      <p:sp>
        <p:nvSpPr>
          <p:cNvPr id="157699"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lnSpc>
                <a:spcPct val="80000"/>
              </a:lnSpc>
            </a:pPr>
            <a:r>
              <a:rPr sz="800"/>
              <a:t>现代商业银行之所以具有信用创造的功能，是因为信用创造是要求相应条件的，并受到若干因素的制约。一般而言，只有具有了下列基本条件，商业银行信用创造的功能才能得以实现。</a:t>
            </a:r>
            <a:endParaRPr sz="800"/>
          </a:p>
          <a:p>
            <a:pPr lvl="0">
              <a:lnSpc>
                <a:spcPct val="80000"/>
              </a:lnSpc>
            </a:pPr>
            <a:r>
              <a:rPr sz="800"/>
              <a:t>   （一）银行创造信用流通工具</a:t>
            </a:r>
            <a:endParaRPr sz="800"/>
          </a:p>
          <a:p>
            <a:pPr lvl="0">
              <a:lnSpc>
                <a:spcPct val="80000"/>
              </a:lnSpc>
            </a:pPr>
            <a:r>
              <a:rPr sz="800"/>
              <a:t>    信用流通工具的创造是信用数量创造的前提。随着社会经济的不断发展，需要交换媒介和支付手段的增加。银行最初创造的信用流通工具是银行券，而后，支票以及各种票据又逐步成为现代经济社会中主要的信用支付工具。这些信用流通工具的出现，既满足了经济发展对流通手段和支付手段的需要，节省了流通费用；同时，由于现代银行制度用各种形式的信用流通工具代替货币，因此，商业银行通过自己的信用活动，创造和收缩了存款货币，为经济发展提供了必要货币量，成为当代经济社会货币供给的一种有效机制。</a:t>
            </a:r>
            <a:endParaRPr sz="800"/>
          </a:p>
          <a:p>
            <a:pPr lvl="0">
              <a:lnSpc>
                <a:spcPct val="80000"/>
              </a:lnSpc>
            </a:pPr>
            <a:r>
              <a:rPr sz="800"/>
              <a:t>   （二）部分准备金制度</a:t>
            </a:r>
            <a:endParaRPr sz="800"/>
          </a:p>
          <a:p>
            <a:pPr lvl="0">
              <a:lnSpc>
                <a:spcPct val="80000"/>
              </a:lnSpc>
            </a:pPr>
            <a:r>
              <a:rPr sz="800"/>
              <a:t>    部分准备金制度是相对于全额准备金制度而言的。在全额准备金制度下，商业银行必须为增加的每一笔存款保持100％的现金准备。例如，某人存入银行1000元，银行只能把此1000元放入保险柜中，或者上存中央银行，而不能开展任何放款或投资业务。此时，银行的现金资产和存款负债均为1000元，二者之比为1:1，没有多倍的存款创造，此时，银行只是存款客户的资金保管员，存款客户不仅不能从银行那里得到任何利息，相反，存款客户还必须向银行支付资金保管费。但是，在部分准备金制度下，商业银行对于所吸收到的存款，则不需为此保留等额的现金准备用以应付提现，而只是按照中央银行发布的法定存款准备金比率，留下规定比例的现金，并上存中央银行，其余的资金就可以用于放款和投资了，如此循环下去，就会形成多倍的存款创造。</a:t>
            </a:r>
            <a:endParaRPr sz="800"/>
          </a:p>
          <a:p>
            <a:pPr lvl="0">
              <a:lnSpc>
                <a:spcPct val="80000"/>
              </a:lnSpc>
            </a:pPr>
            <a:r>
              <a:rPr sz="800"/>
              <a:t>   （三）非现金结算制度</a:t>
            </a:r>
            <a:endParaRPr sz="800"/>
          </a:p>
          <a:p>
            <a:pPr lvl="0">
              <a:lnSpc>
                <a:spcPct val="80000"/>
              </a:lnSpc>
            </a:pPr>
            <a:r>
              <a:rPr sz="800"/>
              <a:t>    非现金结算是相对于现金结算而言的。在经济生活中，各经济主体之间的资金清算可以通过现金形式来进行，如现款现货、现款纳税等。如果，我们假设A银行吸收到的1000元存款中的800元用于发放贷款（其余200元为法定准备金），借款人甲在获得这笔800元的贷款资金后，以现金形式从A银行全额取出，而且在该笔贷款到期之前一直在市场公众手中流通，不存入银行，那么，A银行就不会再有多余的资金用于贷款，因而也就不会有新的存款创造出来。同时，这笔现金也未被存入其他银行，所以其他银行的资产负债规模均未发生改变，这时，整个银行系统存、贷款的增加只能是一次性的，因而不存在多倍的存款创造。但是，现实的经济生活中这种100％的现金提取是不大可能出现的。在现实的经济社会中，更多的是使用非现金结算方式。非现金结算是在银行活期存款的基础之上，通过签发支票和活期存款的转移，来完成货币的收付。这种结算方式下的资金运动，并不表现为现金形式，而只是将活期存款从一个存款账户转移到另一个存款账户，用于支付的货币仍然留在商业银行里，只是银行的债权人发生了变化，这一过程对商业银行来讲意义非同小可，因为形式上的存款转移意味着实质上的现金并不流出银行系统，资金来源不减少，是银行以增记客户存款方式发放贷款的物质基础。即使转账结算的客户双方不在同一家银行，但转出方银行的存款减少，必然是转入方银行存款的等额增加。当然，借款人甲也可以把贷款提取出来，用现金付款，但是收到现金的对方通常情况下还是将其存入银行。因此，真正以现金形式游离银行系统之外的只能是贷款的一部分，而不会是全部。这就使多倍的信用创造成为可能。</a:t>
            </a:r>
            <a:endParaRPr sz="800"/>
          </a:p>
          <a:p>
            <a:pPr lvl="0">
              <a:lnSpc>
                <a:spcPct val="80000"/>
              </a:lnSpc>
            </a:pPr>
            <a:r>
              <a:rPr sz="800"/>
              <a:t>    需要强调的是，商业银行的信用创造必须同时具备部分准备金制度和非现金结算制度两个条件。部分准备金制度只为吸收存款后，能够运用部分存款提供了可能；如果仅仅具备非现金结算制度、而实行全额准备金制度，商业银行也不能创造出存款货币，因为此时存款在银行体系内转移必然是等额现金的转移，存款总量不会超过银行吸收的现金量。</a:t>
            </a:r>
            <a:endParaRPr sz="800"/>
          </a:p>
        </p:txBody>
      </p:sp>
      <p:sp>
        <p:nvSpPr>
          <p:cNvPr id="157700" name=""/>
          <p:cNvSpPr>
            <a:spLocks noGrp="1"/>
          </p:cNvSpPr>
          <p:nvPr>
            <p:ph type="hdr" sz="quarter" idx="6"/>
          </p:nvPr>
        </p:nvSpPr>
        <p:spPr/>
        <p:txBody>
          <a:bodyPr/>
          <a:lstStyle/>
          <a:p>
            <a:pPr lvl="0"/>
            <a:fld id="{F4AF50FC-C44F-4689-8F79-2B7752D31AFD}" type="header">
              <a:rPr sz="1200"/>
              <a:t>宏观经济学（3）</a:t>
            </a:fld>
            <a:endParaRPr sz="1200"/>
          </a:p>
        </p:txBody>
      </p:sp>
      <p:sp>
        <p:nvSpPr>
          <p:cNvPr id="157701" name=""/>
          <p:cNvSpPr>
            <a:spLocks noGrp="1"/>
          </p:cNvSpPr>
          <p:nvPr>
            <p:ph type="dt" idx="10"/>
          </p:nvPr>
        </p:nvSpPr>
        <p:spPr/>
        <p:txBody>
          <a:bodyPr/>
          <a:lstStyle/>
          <a:p>
            <a:pPr lvl="0" algn="r"/>
            <a:r>
              <a:rPr sz="1200"/>
              <a:t>04-04-20</a:t>
            </a:r>
            <a:endParaRPr sz="1200"/>
          </a:p>
        </p:txBody>
      </p:sp>
      <p:sp>
        <p:nvSpPr>
          <p:cNvPr id="157702" name=""/>
          <p:cNvSpPr>
            <a:spLocks noGrp="1"/>
          </p:cNvSpPr>
          <p:nvPr>
            <p:ph type="sldNum" sz="quarter" idx="5"/>
          </p:nvPr>
        </p:nvSpPr>
        <p:spPr/>
        <p:txBody>
          <a:bodyPr anchor="b" anchorCtr="0"/>
          <a:lstStyle/>
          <a:p>
            <a:pPr lvl="0" algn="r"/>
            <a:fld id="{74A2F4A0-1BC9-48A9-9F05-22867DE8968A}" type="slidenum">
              <a:rPr sz="1200"/>
              <a:t>13</a:t>
            </a:fld>
            <a:endParaRPr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5714" name=""/>
          <p:cNvSpPr/>
          <p:nvPr>
            <p:ph type="sldImg"/>
          </p:nvPr>
        </p:nvSpPr>
        <p:spPr>
          <a:xfrm>
            <a:off x="1143000" y="685800"/>
            <a:ext cx="4572000" cy="3429000"/>
          </a:xfrm>
          <a:prstGeom prst="rect">
            <a:avLst/>
          </a:prstGeom>
          <a:noFill/>
          <a:ln>
            <a:miter lim="800000"/>
          </a:ln>
        </p:spPr>
      </p:sp>
      <p:sp>
        <p:nvSpPr>
          <p:cNvPr id="11571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15716" name=""/>
          <p:cNvSpPr>
            <a:spLocks noGrp="1"/>
          </p:cNvSpPr>
          <p:nvPr>
            <p:ph type="hdr" sz="quarter" idx="6"/>
          </p:nvPr>
        </p:nvSpPr>
        <p:spPr/>
        <p:txBody>
          <a:bodyPr/>
          <a:lstStyle/>
          <a:p>
            <a:pPr lvl="0"/>
            <a:fld id="{CAA28200-6BB7-4070-8339-1DCA73F80007}" type="header">
              <a:rPr sz="1200"/>
              <a:t>宏观经济学（3）</a:t>
            </a:fld>
            <a:endParaRPr sz="1200"/>
          </a:p>
        </p:txBody>
      </p:sp>
      <p:sp>
        <p:nvSpPr>
          <p:cNvPr id="115717" name=""/>
          <p:cNvSpPr>
            <a:spLocks noGrp="1"/>
          </p:cNvSpPr>
          <p:nvPr>
            <p:ph type="dt" idx="10"/>
          </p:nvPr>
        </p:nvSpPr>
        <p:spPr/>
        <p:txBody>
          <a:bodyPr/>
          <a:lstStyle/>
          <a:p>
            <a:pPr lvl="0" algn="r"/>
            <a:r>
              <a:rPr sz="1200"/>
              <a:t>04-04-20</a:t>
            </a:r>
            <a:endParaRPr sz="1200"/>
          </a:p>
        </p:txBody>
      </p:sp>
      <p:sp>
        <p:nvSpPr>
          <p:cNvPr id="115718" name=""/>
          <p:cNvSpPr>
            <a:spLocks noGrp="1"/>
          </p:cNvSpPr>
          <p:nvPr>
            <p:ph type="sldNum" sz="quarter" idx="5"/>
          </p:nvPr>
        </p:nvSpPr>
        <p:spPr/>
        <p:txBody>
          <a:bodyPr anchor="b" anchorCtr="0"/>
          <a:lstStyle/>
          <a:p>
            <a:pPr lvl="0" algn="r"/>
            <a:fld id="{AB2D5A25-726B-45ED-9338-D4F4C52ED843}" type="slidenum">
              <a:rPr sz="1200"/>
              <a:t>14</a:t>
            </a:fld>
            <a:endParaRPr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7762" name=""/>
          <p:cNvSpPr/>
          <p:nvPr>
            <p:ph type="sldImg"/>
          </p:nvPr>
        </p:nvSpPr>
        <p:spPr>
          <a:xfrm>
            <a:off x="1143000" y="685800"/>
            <a:ext cx="4572000" cy="3429000"/>
          </a:xfrm>
          <a:prstGeom prst="rect">
            <a:avLst/>
          </a:prstGeom>
          <a:noFill/>
          <a:ln>
            <a:miter lim="800000"/>
          </a:ln>
        </p:spPr>
      </p:sp>
      <p:sp>
        <p:nvSpPr>
          <p:cNvPr id="117763"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17764" name=""/>
          <p:cNvSpPr>
            <a:spLocks noGrp="1"/>
          </p:cNvSpPr>
          <p:nvPr>
            <p:ph type="hdr" sz="quarter" idx="6"/>
          </p:nvPr>
        </p:nvSpPr>
        <p:spPr/>
        <p:txBody>
          <a:bodyPr/>
          <a:lstStyle/>
          <a:p>
            <a:pPr lvl="0"/>
            <a:fld id="{7C7D1513-042B-4357-8CA3-32153D1DBA89}" type="header">
              <a:rPr sz="1200"/>
              <a:t>宏观经济学（3）</a:t>
            </a:fld>
            <a:endParaRPr sz="1200"/>
          </a:p>
        </p:txBody>
      </p:sp>
      <p:sp>
        <p:nvSpPr>
          <p:cNvPr id="117765" name=""/>
          <p:cNvSpPr>
            <a:spLocks noGrp="1"/>
          </p:cNvSpPr>
          <p:nvPr>
            <p:ph type="dt" idx="10"/>
          </p:nvPr>
        </p:nvSpPr>
        <p:spPr/>
        <p:txBody>
          <a:bodyPr/>
          <a:lstStyle/>
          <a:p>
            <a:pPr lvl="0" algn="r"/>
            <a:r>
              <a:rPr sz="1200"/>
              <a:t>04-04-20</a:t>
            </a:r>
            <a:endParaRPr sz="1200"/>
          </a:p>
        </p:txBody>
      </p:sp>
      <p:sp>
        <p:nvSpPr>
          <p:cNvPr id="117766" name=""/>
          <p:cNvSpPr>
            <a:spLocks noGrp="1"/>
          </p:cNvSpPr>
          <p:nvPr>
            <p:ph type="sldNum" sz="quarter" idx="5"/>
          </p:nvPr>
        </p:nvSpPr>
        <p:spPr/>
        <p:txBody>
          <a:bodyPr anchor="b" anchorCtr="0"/>
          <a:lstStyle/>
          <a:p>
            <a:pPr lvl="0" algn="r"/>
            <a:fld id="{CAFAE569-AB4A-4A47-BC6D-CEAF6A7D0099}" type="slidenum">
              <a:rPr sz="1200"/>
              <a:t>15</a:t>
            </a:fld>
            <a:endParaRPr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0834" name=""/>
          <p:cNvSpPr/>
          <p:nvPr>
            <p:ph type="sldImg"/>
          </p:nvPr>
        </p:nvSpPr>
        <p:spPr>
          <a:xfrm>
            <a:off x="1143000" y="685800"/>
            <a:ext cx="4572000" cy="3429000"/>
          </a:xfrm>
          <a:prstGeom prst="rect">
            <a:avLst/>
          </a:prstGeom>
          <a:noFill/>
          <a:ln>
            <a:miter lim="800000"/>
          </a:ln>
        </p:spPr>
      </p:sp>
      <p:sp>
        <p:nvSpPr>
          <p:cNvPr id="12083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lnSpc>
                <a:spcPct val="125000"/>
              </a:lnSpc>
            </a:pPr>
            <a:endParaRPr sz="1800"/>
          </a:p>
        </p:txBody>
      </p:sp>
      <p:sp>
        <p:nvSpPr>
          <p:cNvPr id="120836" name=""/>
          <p:cNvSpPr>
            <a:spLocks noGrp="1"/>
          </p:cNvSpPr>
          <p:nvPr>
            <p:ph type="hdr" sz="quarter" idx="6"/>
          </p:nvPr>
        </p:nvSpPr>
        <p:spPr/>
        <p:txBody>
          <a:bodyPr/>
          <a:lstStyle/>
          <a:p>
            <a:pPr lvl="0"/>
            <a:fld id="{DE074534-E78E-4E93-A76B-D670DF01C2F2}" type="header">
              <a:rPr sz="1200"/>
              <a:t>宏观经济学（3）</a:t>
            </a:fld>
            <a:endParaRPr sz="1200"/>
          </a:p>
        </p:txBody>
      </p:sp>
      <p:sp>
        <p:nvSpPr>
          <p:cNvPr id="120837" name=""/>
          <p:cNvSpPr>
            <a:spLocks noGrp="1"/>
          </p:cNvSpPr>
          <p:nvPr>
            <p:ph type="dt" idx="10"/>
          </p:nvPr>
        </p:nvSpPr>
        <p:spPr/>
        <p:txBody>
          <a:bodyPr/>
          <a:lstStyle/>
          <a:p>
            <a:pPr lvl="0" algn="r"/>
            <a:r>
              <a:rPr sz="1200"/>
              <a:t>04-04-20</a:t>
            </a:r>
            <a:endParaRPr sz="1200"/>
          </a:p>
        </p:txBody>
      </p:sp>
      <p:sp>
        <p:nvSpPr>
          <p:cNvPr id="120838" name=""/>
          <p:cNvSpPr>
            <a:spLocks noGrp="1"/>
          </p:cNvSpPr>
          <p:nvPr>
            <p:ph type="sldNum" sz="quarter" idx="5"/>
          </p:nvPr>
        </p:nvSpPr>
        <p:spPr/>
        <p:txBody>
          <a:bodyPr anchor="b" anchorCtr="0"/>
          <a:lstStyle/>
          <a:p>
            <a:pPr lvl="0" algn="r"/>
            <a:fld id="{18DDBB02-443A-460D-BC7E-DDD7292E2D0F}" type="slidenum">
              <a:rPr sz="1200"/>
              <a:t>17</a:t>
            </a:fld>
            <a:endParaRPr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2882" name=""/>
          <p:cNvSpPr/>
          <p:nvPr>
            <p:ph type="sldImg"/>
          </p:nvPr>
        </p:nvSpPr>
        <p:spPr>
          <a:xfrm>
            <a:off x="1143000" y="685800"/>
            <a:ext cx="4572000" cy="3429000"/>
          </a:xfrm>
          <a:prstGeom prst="rect">
            <a:avLst/>
          </a:prstGeom>
          <a:noFill/>
          <a:ln>
            <a:miter lim="800000"/>
          </a:ln>
        </p:spPr>
      </p:sp>
      <p:sp>
        <p:nvSpPr>
          <p:cNvPr id="122883"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a:p>
            <a:pPr lvl="0"/>
            <a:endParaRPr sz="1800"/>
          </a:p>
          <a:p>
            <a:pPr lvl="0"/>
            <a:endParaRPr sz="1800"/>
          </a:p>
        </p:txBody>
      </p:sp>
      <p:sp>
        <p:nvSpPr>
          <p:cNvPr id="122884" name=""/>
          <p:cNvSpPr>
            <a:spLocks noGrp="1"/>
          </p:cNvSpPr>
          <p:nvPr>
            <p:ph type="hdr" sz="quarter" idx="6"/>
          </p:nvPr>
        </p:nvSpPr>
        <p:spPr/>
        <p:txBody>
          <a:bodyPr/>
          <a:lstStyle/>
          <a:p>
            <a:pPr lvl="0"/>
            <a:fld id="{972C47D8-94B2-42FE-9DD9-DCBBEAE80086}" type="header">
              <a:rPr sz="1200"/>
              <a:t>宏观经济学（3）</a:t>
            </a:fld>
            <a:endParaRPr sz="1200"/>
          </a:p>
        </p:txBody>
      </p:sp>
      <p:sp>
        <p:nvSpPr>
          <p:cNvPr id="122885" name=""/>
          <p:cNvSpPr>
            <a:spLocks noGrp="1"/>
          </p:cNvSpPr>
          <p:nvPr>
            <p:ph type="dt" idx="10"/>
          </p:nvPr>
        </p:nvSpPr>
        <p:spPr/>
        <p:txBody>
          <a:bodyPr/>
          <a:lstStyle/>
          <a:p>
            <a:pPr lvl="0" algn="r"/>
            <a:r>
              <a:rPr sz="1200"/>
              <a:t>04-04-20</a:t>
            </a:r>
            <a:endParaRPr sz="1200"/>
          </a:p>
        </p:txBody>
      </p:sp>
      <p:sp>
        <p:nvSpPr>
          <p:cNvPr id="122886" name=""/>
          <p:cNvSpPr>
            <a:spLocks noGrp="1"/>
          </p:cNvSpPr>
          <p:nvPr>
            <p:ph type="sldNum" sz="quarter" idx="5"/>
          </p:nvPr>
        </p:nvSpPr>
        <p:spPr/>
        <p:txBody>
          <a:bodyPr anchor="b" anchorCtr="0"/>
          <a:lstStyle/>
          <a:p>
            <a:pPr lvl="0" algn="r"/>
            <a:fld id="{08FBA054-88C4-4234-AC84-343F61876A72}" type="slidenum">
              <a:rPr sz="1200"/>
              <a:t>20</a:t>
            </a:fld>
            <a:endParaRPr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4930" name=""/>
          <p:cNvSpPr/>
          <p:nvPr>
            <p:ph type="sldImg"/>
          </p:nvPr>
        </p:nvSpPr>
        <p:spPr>
          <a:xfrm>
            <a:off x="1143000" y="685800"/>
            <a:ext cx="4572000" cy="3429000"/>
          </a:xfrm>
          <a:prstGeom prst="rect">
            <a:avLst/>
          </a:prstGeom>
          <a:noFill/>
          <a:ln>
            <a:miter lim="800000"/>
          </a:ln>
        </p:spPr>
      </p:sp>
      <p:sp>
        <p:nvSpPr>
          <p:cNvPr id="124931"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r>
              <a:t>一般而言，</a:t>
            </a:r>
            <a:r>
              <a:rPr>
                <a:hlinkClick r:id="rId3"/>
              </a:rPr>
              <a:t>票据贴现</a:t>
            </a:r>
            <a:r>
              <a:t>可以分为三种，分别是贴现、</a:t>
            </a:r>
            <a:r>
              <a:rPr>
                <a:hlinkClick r:id="rId4"/>
              </a:rPr>
              <a:t>转贴现</a:t>
            </a:r>
            <a:r>
              <a:t>和</a:t>
            </a:r>
            <a:r>
              <a:rPr>
                <a:hlinkClick r:id="rId5"/>
              </a:rPr>
              <a:t>再贴现</a:t>
            </a:r>
            <a:r>
              <a:t>。 </a:t>
            </a:r>
          </a:p>
          <a:p>
            <a:pPr lvl="0"/>
            <a:r>
              <a:t>　　贴现：指</a:t>
            </a:r>
            <a:r>
              <a:rPr>
                <a:hlinkClick r:id="rId6"/>
              </a:rPr>
              <a:t>银行承兑汇票</a:t>
            </a:r>
            <a:r>
              <a:t>的持票人在汇票到期日前，为了取得资金，贴付一定利息将</a:t>
            </a:r>
            <a:r>
              <a:rPr>
                <a:hlinkClick r:id="rId7"/>
              </a:rPr>
              <a:t>票据</a:t>
            </a:r>
            <a:r>
              <a:t>权利转让给银行的</a:t>
            </a:r>
            <a:r>
              <a:rPr>
                <a:hlinkClick r:id="rId8"/>
              </a:rPr>
              <a:t>票据行为</a:t>
            </a:r>
            <a:r>
              <a:t>，是持票人向银行融通资金的一种方式。 </a:t>
            </a:r>
          </a:p>
          <a:p>
            <a:pPr lvl="0"/>
            <a:r>
              <a:t>　　转贴现：指商业银行在资金临时不足时，将已经贴现但仍未到期的票据，交给其他商业银行或贴现机构给予贴现,以取得资金融通。 </a:t>
            </a:r>
          </a:p>
          <a:p>
            <a:pPr lvl="0"/>
            <a:r>
              <a:t>　　再贴现：指</a:t>
            </a:r>
            <a:r>
              <a:rPr>
                <a:hlinkClick r:id="rId9"/>
              </a:rPr>
              <a:t>中央银行</a:t>
            </a:r>
            <a:r>
              <a:t>通过买进商业银行持有的已贴现但尚未到期的</a:t>
            </a:r>
            <a:r>
              <a:rPr>
                <a:hlinkClick r:id="rId10"/>
              </a:rPr>
              <a:t>商业汇票</a:t>
            </a:r>
            <a:r>
              <a:t>，向商业银行提供融资支持的行为。 </a:t>
            </a:r>
          </a:p>
          <a:p>
            <a:pPr lvl="0"/>
            <a:r>
              <a:t>　　贴现的性质：贴现是银行的一项</a:t>
            </a:r>
            <a:r>
              <a:rPr>
                <a:hlinkClick r:id="rId11"/>
              </a:rPr>
              <a:t>资产业务</a:t>
            </a:r>
            <a:r>
              <a:t>，汇票的支付人对银行负债，银行实际上是与付款人有一种间接贷款关系。 </a:t>
            </a:r>
          </a:p>
          <a:p>
            <a:pPr lvl="0"/>
            <a:r>
              <a:t>　　贴现的</a:t>
            </a:r>
            <a:r>
              <a:rPr>
                <a:hlinkClick r:id="rId12"/>
              </a:rPr>
              <a:t>利率</a:t>
            </a:r>
            <a:r>
              <a:t>：在人民银行现行的再</a:t>
            </a:r>
            <a:r>
              <a:rPr>
                <a:hlinkClick r:id="rId13"/>
              </a:rPr>
              <a:t>贴现利率</a:t>
            </a:r>
            <a:r>
              <a:t>的基础上进行上浮，贴现的利率是市场价格，由双方协商确定，但最高不能超过现行的</a:t>
            </a:r>
            <a:r>
              <a:rPr>
                <a:hlinkClick r:id="rId14"/>
              </a:rPr>
              <a:t>贷款利率</a:t>
            </a:r>
            <a:r>
              <a:t>。 </a:t>
            </a:r>
          </a:p>
          <a:p>
            <a:pPr lvl="0"/>
            <a:r>
              <a:t>　　</a:t>
            </a:r>
            <a:r>
              <a:rPr>
                <a:hlinkClick r:id="rId15"/>
              </a:rPr>
              <a:t>贴现利息</a:t>
            </a:r>
            <a:r>
              <a:t>的计算：贴现利息是汇票的收款人在票据到期前为获取票款向贴现银行支付的利息，计算方式是：贴现利息=贴现金额x贴现率x贴现</a:t>
            </a:r>
            <a:r>
              <a:rPr>
                <a:hlinkClick r:id="rId16"/>
              </a:rPr>
              <a:t>期限</a:t>
            </a:r>
            <a:r>
              <a:t> </a:t>
            </a:r>
            <a:endParaRPr>
              <a:hlinkClick r:id="rId17"/>
            </a:endParaRPr>
          </a:p>
          <a:p>
            <a:pPr lvl="0"/>
            <a:r>
              <a:rPr>
                <a:hlinkClick r:id="rId17"/>
              </a:rPr>
              <a:t>编辑本段</a:t>
            </a:r>
            <a:r>
              <a:rPr b="1"/>
              <a:t>申请人必须具备的条件</a:t>
            </a:r>
            <a:endParaRPr b="1"/>
          </a:p>
          <a:p>
            <a:pPr lvl="0"/>
            <a:r>
              <a:t>　　(1) 在贴现行开立存款帐户的企业法人或</a:t>
            </a:r>
            <a:r>
              <a:rPr>
                <a:hlinkClick r:id="rId18"/>
              </a:rPr>
              <a:t>其他经济组织</a:t>
            </a:r>
            <a:r>
              <a:t>； </a:t>
            </a:r>
          </a:p>
          <a:p>
            <a:pPr lvl="0"/>
            <a:r>
              <a:t>　　(2) 与</a:t>
            </a:r>
            <a:r>
              <a:rPr>
                <a:hlinkClick r:id="rId19"/>
              </a:rPr>
              <a:t>出票人</a:t>
            </a:r>
            <a:r>
              <a:t>或直接前手之间有真实的商品交易关系； </a:t>
            </a:r>
          </a:p>
          <a:p>
            <a:pPr lvl="0"/>
            <a:r>
              <a:t>　　(3) 能够提供与其直接前手之间的增值税发票(按规定不能出具增值税发票的除外)和商品发运单据复印件。 </a:t>
            </a:r>
            <a:endParaRPr>
              <a:hlinkClick r:id="rId17"/>
            </a:endParaRPr>
          </a:p>
          <a:p>
            <a:pPr lvl="0"/>
            <a:r>
              <a:rPr>
                <a:hlinkClick r:id="rId17"/>
              </a:rPr>
              <a:t>编辑本段</a:t>
            </a:r>
            <a:r>
              <a:rPr b="1"/>
              <a:t>申请人需提供的资料</a:t>
            </a:r>
            <a:endParaRPr b="1"/>
          </a:p>
          <a:p>
            <a:pPr lvl="0"/>
            <a:r>
              <a:t>　　持票人办理</a:t>
            </a:r>
            <a:r>
              <a:rPr>
                <a:hlinkClick r:id="rId20"/>
              </a:rPr>
              <a:t>汇票贴现</a:t>
            </a:r>
            <a:r>
              <a:t>业务时，需填写《商业汇票贴现申请书》，加盖公章和法人代表人章(或授权代理人 </a:t>
            </a:r>
            <a:r>
              <a:rPr>
                <a:hlinkClick r:id="rId21" tooltip="查看图片"/>
              </a:rPr>
              <a:t>  </a:t>
            </a:r>
            <a:r>
              <a:t> </a:t>
            </a:r>
            <a:endParaRPr b="1"/>
          </a:p>
          <a:p>
            <a:pPr lvl="0"/>
            <a:r>
              <a:rPr b="1"/>
              <a:t>贴现</a:t>
            </a:r>
          </a:p>
          <a:p>
            <a:pPr lvl="0"/>
            <a:endParaRPr b="1"/>
          </a:p>
          <a:p>
            <a:pPr lvl="0"/>
            <a:r>
              <a:t>章)后提交开户行，并提供以下资料： </a:t>
            </a:r>
          </a:p>
          <a:p>
            <a:pPr lvl="0"/>
            <a:r>
              <a:t>　　(1) 未到期且要式完整的银行承兑汇票； </a:t>
            </a:r>
          </a:p>
          <a:p>
            <a:pPr lvl="0"/>
            <a:r>
              <a:t>　　(2) 贴现</a:t>
            </a:r>
            <a:r>
              <a:rPr>
                <a:hlinkClick r:id="rId22"/>
              </a:rPr>
              <a:t>申请人</a:t>
            </a:r>
            <a:r>
              <a:t>的《企业法人营业执照》或《营业执照》复印件； </a:t>
            </a:r>
          </a:p>
          <a:p>
            <a:pPr lvl="0"/>
            <a:r>
              <a:t>　　(3) 持票人与出票人或其直接前手之间的增值税发票(对因《</a:t>
            </a:r>
            <a:r>
              <a:rPr>
                <a:hlinkClick r:id="rId23"/>
              </a:rPr>
              <a:t>中华人民共和国增值税暂行条例</a:t>
            </a:r>
            <a:r>
              <a:t>》所列不得出具增值税发票的商品交易，无增值税发票作附件的，可由申请人提交足以证明其具有真实商品交易关系的其他书面材料)和商品发运单据复印件； </a:t>
            </a:r>
          </a:p>
          <a:p>
            <a:pPr lvl="0"/>
            <a:r>
              <a:t>　　(4) 贴现银行认为需要提供的其他资料。 </a:t>
            </a:r>
          </a:p>
          <a:p>
            <a:pPr lvl="0"/>
            <a:r>
              <a:rPr>
                <a:hlinkClick r:id="rId17"/>
              </a:rPr>
              <a:t>编辑本段</a:t>
            </a:r>
            <a:r>
              <a:rPr b="1"/>
              <a:t>期限</a:t>
            </a:r>
            <a:endParaRPr b="1"/>
          </a:p>
          <a:p>
            <a:pPr lvl="0"/>
            <a:r>
              <a:t>　　贴现的期限从其贴现之日起至汇票到期日止，期限最长不超过6个月。实付贴现金额按</a:t>
            </a:r>
            <a:r>
              <a:rPr>
                <a:hlinkClick r:id="rId24"/>
              </a:rPr>
              <a:t>票面金额</a:t>
            </a:r>
            <a:r>
              <a:t>扣除贴现日至汇票到期前一日的利息计算。 </a:t>
            </a:r>
          </a:p>
          <a:p>
            <a:pPr lvl="0"/>
            <a:r>
              <a:rPr>
                <a:hlinkClick r:id="rId17"/>
              </a:rPr>
              <a:t>编辑本段</a:t>
            </a:r>
            <a:r>
              <a:rPr b="1"/>
              <a:t>利率</a:t>
            </a:r>
            <a:endParaRPr b="1"/>
          </a:p>
          <a:p>
            <a:pPr lvl="0"/>
            <a:r>
              <a:t>　　贴现利率按</a:t>
            </a:r>
            <a:r>
              <a:rPr>
                <a:hlinkClick r:id="rId25"/>
              </a:rPr>
              <a:t>人民银行</a:t>
            </a:r>
            <a:r>
              <a:t>规定执行。按</a:t>
            </a:r>
            <a:r>
              <a:rPr>
                <a:hlinkClick r:id="rId26"/>
              </a:rPr>
              <a:t>商业银行</a:t>
            </a:r>
            <a:r>
              <a:t>同档次流动资金贷款利率下浮3个百分点执行。 </a:t>
            </a:r>
          </a:p>
          <a:p>
            <a:pPr lvl="0"/>
            <a:r>
              <a:rPr>
                <a:hlinkClick r:id="rId17"/>
              </a:rPr>
              <a:t>编辑本段</a:t>
            </a:r>
            <a:r>
              <a:rPr b="1"/>
              <a:t>回购</a:t>
            </a:r>
            <a:endParaRPr b="1"/>
          </a:p>
          <a:p>
            <a:pPr lvl="0"/>
            <a:r>
              <a:t>　　票据贴现回购业务：是指当卖方企业（持票人）临时资金短缺时，持未到期票据来我行办理贴现业务，票据贴现后至到期日前，当</a:t>
            </a:r>
            <a:r>
              <a:rPr>
                <a:hlinkClick r:id="rId27"/>
              </a:rPr>
              <a:t>客户</a:t>
            </a:r>
            <a:r>
              <a:t>资金充足时可按与银行约定归还票面金额，赎回票据。企业贴现回购分为定期回购和不定期回购。 </a:t>
            </a:r>
          </a:p>
          <a:p>
            <a:pPr lvl="0"/>
            <a:r>
              <a:rPr>
                <a:hlinkClick r:id="rId17"/>
              </a:rPr>
              <a:t>编辑本段</a:t>
            </a:r>
            <a:r>
              <a:rPr b="1"/>
              <a:t>适用对象</a:t>
            </a:r>
            <a:endParaRPr b="1"/>
          </a:p>
          <a:p>
            <a:pPr lvl="0"/>
            <a:r>
              <a:t>　　生产或经营</a:t>
            </a:r>
            <a:r>
              <a:rPr>
                <a:hlinkClick r:id="rId28"/>
              </a:rPr>
              <a:t>规模</a:t>
            </a:r>
            <a:r>
              <a:t>较大，产品或</a:t>
            </a:r>
            <a:r>
              <a:rPr>
                <a:hlinkClick r:id="rId29"/>
              </a:rPr>
              <a:t>企业经营</a:t>
            </a:r>
            <a:r>
              <a:t>服务有较大的市场需求，存在季节性供需不平衡或其他业务而产 </a:t>
            </a:r>
          </a:p>
          <a:p>
            <a:pPr lvl="0"/>
            <a:r>
              <a:rPr>
                <a:hlinkClick r:id="rId30" tooltip="查看图片"/>
              </a:rPr>
              <a:t>  </a:t>
            </a:r>
            <a:r>
              <a:t> </a:t>
            </a:r>
            <a:endParaRPr b="1"/>
          </a:p>
          <a:p>
            <a:pPr lvl="0"/>
            <a:r>
              <a:rPr b="1"/>
              <a:t>贴现</a:t>
            </a:r>
          </a:p>
          <a:p>
            <a:pPr lvl="0"/>
            <a:endParaRPr b="1"/>
          </a:p>
          <a:p>
            <a:pPr lvl="0"/>
            <a:r>
              <a:t>生的不定期票据或资金结算的各类企业。 </a:t>
            </a:r>
          </a:p>
        </p:txBody>
      </p:sp>
      <p:sp>
        <p:nvSpPr>
          <p:cNvPr id="124932" name=""/>
          <p:cNvSpPr>
            <a:spLocks noGrp="1"/>
          </p:cNvSpPr>
          <p:nvPr>
            <p:ph type="hdr" sz="quarter" idx="6"/>
          </p:nvPr>
        </p:nvSpPr>
        <p:spPr/>
        <p:txBody>
          <a:bodyPr/>
          <a:lstStyle/>
          <a:p>
            <a:pPr lvl="0"/>
            <a:fld id="{1AD4C11F-A0AC-4026-AE3A-F63794C3A82D}" type="header">
              <a:rPr sz="1200"/>
              <a:t>宏观经济学（3）</a:t>
            </a:fld>
            <a:endParaRPr sz="1200"/>
          </a:p>
        </p:txBody>
      </p:sp>
      <p:sp>
        <p:nvSpPr>
          <p:cNvPr id="124933" name=""/>
          <p:cNvSpPr>
            <a:spLocks noGrp="1"/>
          </p:cNvSpPr>
          <p:nvPr>
            <p:ph type="dt" idx="10"/>
          </p:nvPr>
        </p:nvSpPr>
        <p:spPr/>
        <p:txBody>
          <a:bodyPr/>
          <a:lstStyle/>
          <a:p>
            <a:pPr lvl="0" algn="r"/>
            <a:r>
              <a:rPr sz="1200"/>
              <a:t>04-04-20</a:t>
            </a:r>
            <a:endParaRPr sz="1200"/>
          </a:p>
        </p:txBody>
      </p:sp>
      <p:sp>
        <p:nvSpPr>
          <p:cNvPr id="124934" name=""/>
          <p:cNvSpPr>
            <a:spLocks noGrp="1"/>
          </p:cNvSpPr>
          <p:nvPr>
            <p:ph type="sldNum" sz="quarter" idx="5"/>
          </p:nvPr>
        </p:nvSpPr>
        <p:spPr/>
        <p:txBody>
          <a:bodyPr anchor="b" anchorCtr="0"/>
          <a:lstStyle/>
          <a:p>
            <a:pPr lvl="0" algn="r"/>
            <a:fld id="{9B0ED263-8844-4FD7-BEC7-917627C11B1A}" type="slidenum">
              <a:rPr sz="1200"/>
              <a:t>22</a:t>
            </a:fld>
            <a:endParaRPr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5954" name=""/>
          <p:cNvSpPr/>
          <p:nvPr>
            <p:ph type="sldImg"/>
          </p:nvPr>
        </p:nvSpPr>
        <p:spPr>
          <a:xfrm>
            <a:off x="1143000" y="685800"/>
            <a:ext cx="4572000" cy="3429000"/>
          </a:xfrm>
          <a:prstGeom prst="rect">
            <a:avLst/>
          </a:prstGeom>
          <a:noFill/>
          <a:ln>
            <a:miter lim="800000"/>
          </a:ln>
        </p:spPr>
      </p:sp>
      <p:sp>
        <p:nvSpPr>
          <p:cNvPr id="12595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endParaRPr sz="1800"/>
          </a:p>
        </p:txBody>
      </p:sp>
      <p:sp>
        <p:nvSpPr>
          <p:cNvPr id="125956" name=""/>
          <p:cNvSpPr>
            <a:spLocks noGrp="1"/>
          </p:cNvSpPr>
          <p:nvPr>
            <p:ph type="hdr" sz="quarter" idx="6"/>
          </p:nvPr>
        </p:nvSpPr>
        <p:spPr/>
        <p:txBody>
          <a:bodyPr/>
          <a:lstStyle/>
          <a:p>
            <a:pPr lvl="0"/>
            <a:fld id="{0C53F634-3856-4860-9218-4400A6F48269}" type="header">
              <a:rPr sz="1200"/>
              <a:t>宏观经济学（3）</a:t>
            </a:fld>
            <a:endParaRPr sz="1200"/>
          </a:p>
        </p:txBody>
      </p:sp>
      <p:sp>
        <p:nvSpPr>
          <p:cNvPr id="125957" name=""/>
          <p:cNvSpPr>
            <a:spLocks noGrp="1"/>
          </p:cNvSpPr>
          <p:nvPr>
            <p:ph type="dt" idx="10"/>
          </p:nvPr>
        </p:nvSpPr>
        <p:spPr/>
        <p:txBody>
          <a:bodyPr/>
          <a:lstStyle/>
          <a:p>
            <a:pPr lvl="0" algn="r"/>
            <a:r>
              <a:rPr sz="1200"/>
              <a:t>04-04-20</a:t>
            </a:r>
            <a:endParaRPr sz="1200"/>
          </a:p>
        </p:txBody>
      </p:sp>
      <p:sp>
        <p:nvSpPr>
          <p:cNvPr id="125958" name=""/>
          <p:cNvSpPr>
            <a:spLocks noGrp="1"/>
          </p:cNvSpPr>
          <p:nvPr>
            <p:ph type="sldNum" sz="quarter" idx="5"/>
          </p:nvPr>
        </p:nvSpPr>
        <p:spPr/>
        <p:txBody>
          <a:bodyPr anchor="b" anchorCtr="0"/>
          <a:lstStyle/>
          <a:p>
            <a:pPr lvl="0" algn="r"/>
            <a:fld id="{B9AFAFDD-406D-483E-980F-3A0B57E4A78C}" type="slidenum">
              <a:rPr sz="1200"/>
              <a:t>23</a:t>
            </a:fld>
            <a:endParaRPr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6978" name=""/>
          <p:cNvSpPr/>
          <p:nvPr>
            <p:ph type="sldImg"/>
          </p:nvPr>
        </p:nvSpPr>
        <p:spPr>
          <a:xfrm>
            <a:off x="1143000" y="685800"/>
            <a:ext cx="4572000" cy="3429000"/>
          </a:xfrm>
          <a:prstGeom prst="rect">
            <a:avLst/>
          </a:prstGeom>
          <a:noFill/>
          <a:ln>
            <a:miter lim="800000"/>
          </a:ln>
        </p:spPr>
      </p:sp>
      <p:sp>
        <p:nvSpPr>
          <p:cNvPr id="126979"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zh-CN" altLang="en-US" sz="1200" b="0" i="0" u="none" baseline="0">
                <a:solidFill>
                  <a:schemeClr val="tx1"/>
                </a:solidFill>
                <a:latin typeface="Times New Roman" pitchFamily="18" charset="0"/>
                <a:ea typeface="宋体" pitchFamily="2" charset="-122"/>
              </a:defRPr>
            </a:lvl5pPr>
          </a:lstStyle>
          <a:p>
            <a:pPr lvl="0">
              <a:lnSpc>
                <a:spcPct val="125000"/>
              </a:lnSpc>
            </a:pPr>
            <a:endParaRPr sz="1800"/>
          </a:p>
        </p:txBody>
      </p:sp>
      <p:sp>
        <p:nvSpPr>
          <p:cNvPr id="126980" name=""/>
          <p:cNvSpPr>
            <a:spLocks noGrp="1"/>
          </p:cNvSpPr>
          <p:nvPr>
            <p:ph type="hdr" sz="quarter" idx="6"/>
          </p:nvPr>
        </p:nvSpPr>
        <p:spPr/>
        <p:txBody>
          <a:bodyPr/>
          <a:lstStyle/>
          <a:p>
            <a:pPr lvl="0"/>
            <a:fld id="{860C1C3E-5A06-4BAF-8F84-ED37F83B4EB2}" type="header">
              <a:rPr sz="1200"/>
              <a:t>宏观经济学（3）</a:t>
            </a:fld>
            <a:endParaRPr sz="1200"/>
          </a:p>
        </p:txBody>
      </p:sp>
      <p:sp>
        <p:nvSpPr>
          <p:cNvPr id="126981" name=""/>
          <p:cNvSpPr>
            <a:spLocks noGrp="1"/>
          </p:cNvSpPr>
          <p:nvPr>
            <p:ph type="dt" idx="10"/>
          </p:nvPr>
        </p:nvSpPr>
        <p:spPr/>
        <p:txBody>
          <a:bodyPr/>
          <a:lstStyle/>
          <a:p>
            <a:pPr lvl="0" algn="r"/>
            <a:r>
              <a:rPr sz="1200"/>
              <a:t>04-04-20</a:t>
            </a:r>
            <a:endParaRPr sz="1200"/>
          </a:p>
        </p:txBody>
      </p:sp>
      <p:sp>
        <p:nvSpPr>
          <p:cNvPr id="126982" name=""/>
          <p:cNvSpPr>
            <a:spLocks noGrp="1"/>
          </p:cNvSpPr>
          <p:nvPr>
            <p:ph type="sldNum" sz="quarter" idx="5"/>
          </p:nvPr>
        </p:nvSpPr>
        <p:spPr/>
        <p:txBody>
          <a:bodyPr anchor="b" anchorCtr="0"/>
          <a:lstStyle/>
          <a:p>
            <a:pPr lvl="0" algn="r"/>
            <a:fld id="{8AA04271-B3CC-4C53-8C53-194E6AA4621C}" type="slidenum">
              <a:rPr sz="1200"/>
              <a:t>24</a:t>
            </a:fld>
            <a:endParaRPr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3B8937-F115-49EC-BD9F-557C1C60A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30559D-B749-4469-A2EB-A3568D950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41BC69-BA7D-469A-8D8B-F84E76085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C715C5-8C1F-448E-808C-23FF5AD16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F470F9-2E36-42BB-A335-841453E8AD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1A134D-43E8-444A-B52F-4323831640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29A477-61D7-4783-A980-84E0A726A4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37DC7-9FF2-4B24-BFCC-866207161B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7A480-BFAC-4F1F-8E9D-2D0FD87B7B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5AEEE9-103A-4B38-93F4-22CEBBA70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901294-FC89-477A-B4D4-38BC906D9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grpSp>
        <p:nvGrpSpPr>
          <p:cNvPr id="99330" name=""/>
          <p:cNvGrpSpPr/>
          <p:nvPr/>
        </p:nvGrpSpPr>
        <p:grpSpPr>
          <a:xfrm>
            <a:off x="0" y="68262"/>
            <a:ext cx="8678862" cy="6713538"/>
            <a:chOff x="0" y="43"/>
            <a:chExt cx="5467" cy="4229"/>
          </a:xfrm>
        </p:grpSpPr>
        <p:sp>
          <p:nvSpPr>
            <p:cNvPr id="99331" name=""/>
            <p:cNvSpPr/>
            <p:nvPr/>
          </p:nvSpPr>
          <p:spPr>
            <a:xfrm>
              <a:off x="692" y="494"/>
              <a:ext cx="4775" cy="936"/>
            </a:xfrm>
            <a:prstGeom prst="rect">
              <a:avLst/>
            </a:prstGeom>
            <a:solidFill>
              <a:schemeClr val="accent1"/>
            </a:solidFill>
            <a:ln>
              <a:noFill/>
              <a:miter lim="800000"/>
            </a:ln>
          </p:spPr>
          <p:txBody>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99332" name=""/>
            <p:cNvGrpSpPr/>
            <p:nvPr/>
          </p:nvGrpSpPr>
          <p:grpSpPr>
            <a:xfrm>
              <a:off x="0" y="43"/>
              <a:ext cx="624" cy="4229"/>
              <a:chOff x="0" y="43"/>
              <a:chExt cx="624" cy="4229"/>
            </a:xfrm>
          </p:grpSpPr>
          <p:cxnSp>
            <p:nvCxnSpPr>
              <p:cNvPr id="99333" name=""/>
              <p:cNvCxnSpPr/>
              <p:nvPr/>
            </p:nvCxnSpPr>
            <p:spPr>
              <a:xfrm>
                <a:off x="0" y="4203"/>
                <a:ext cx="624" cy="0"/>
              </a:xfrm>
              <a:prstGeom prst="line">
                <a:avLst/>
              </a:prstGeom>
              <a:noFill/>
              <a:ln>
                <a:solidFill>
                  <a:schemeClr val="bg2"/>
                </a:solidFill>
                <a:miter lim="800000"/>
              </a:ln>
            </p:spPr>
          </p:cxnSp>
          <p:cxnSp>
            <p:nvCxnSpPr>
              <p:cNvPr id="99334" name=""/>
              <p:cNvCxnSpPr/>
              <p:nvPr/>
            </p:nvCxnSpPr>
            <p:spPr>
              <a:xfrm>
                <a:off x="0" y="4239"/>
                <a:ext cx="624" cy="0"/>
              </a:xfrm>
              <a:prstGeom prst="line">
                <a:avLst/>
              </a:prstGeom>
              <a:noFill/>
              <a:ln w="38100">
                <a:solidFill>
                  <a:schemeClr val="bg2"/>
                </a:solidFill>
                <a:miter lim="800000"/>
              </a:ln>
            </p:spPr>
          </p:cxnSp>
          <p:cxnSp>
            <p:nvCxnSpPr>
              <p:cNvPr id="99335" name=""/>
              <p:cNvCxnSpPr/>
              <p:nvPr/>
            </p:nvCxnSpPr>
            <p:spPr>
              <a:xfrm>
                <a:off x="0" y="4272"/>
                <a:ext cx="624" cy="0"/>
              </a:xfrm>
              <a:prstGeom prst="line">
                <a:avLst/>
              </a:prstGeom>
              <a:noFill/>
              <a:ln w="19050">
                <a:solidFill>
                  <a:schemeClr val="bg2"/>
                </a:solidFill>
                <a:miter lim="800000"/>
              </a:ln>
            </p:spPr>
          </p:cxnSp>
          <p:cxnSp>
            <p:nvCxnSpPr>
              <p:cNvPr id="99336" name=""/>
              <p:cNvCxnSpPr/>
              <p:nvPr/>
            </p:nvCxnSpPr>
            <p:spPr>
              <a:xfrm>
                <a:off x="0" y="4113"/>
                <a:ext cx="624" cy="0"/>
              </a:xfrm>
              <a:prstGeom prst="line">
                <a:avLst/>
              </a:prstGeom>
              <a:noFill/>
              <a:ln w="28575">
                <a:solidFill>
                  <a:schemeClr val="bg2"/>
                </a:solidFill>
                <a:miter lim="800000"/>
              </a:ln>
            </p:spPr>
          </p:cxnSp>
          <p:cxnSp>
            <p:nvCxnSpPr>
              <p:cNvPr id="99337" name=""/>
              <p:cNvCxnSpPr/>
              <p:nvPr/>
            </p:nvCxnSpPr>
            <p:spPr>
              <a:xfrm>
                <a:off x="0" y="4065"/>
                <a:ext cx="624" cy="0"/>
              </a:xfrm>
              <a:prstGeom prst="line">
                <a:avLst/>
              </a:prstGeom>
              <a:noFill/>
              <a:ln w="12700">
                <a:solidFill>
                  <a:schemeClr val="bg2"/>
                </a:solidFill>
                <a:miter lim="800000"/>
              </a:ln>
            </p:spPr>
          </p:cxnSp>
          <p:cxnSp>
            <p:nvCxnSpPr>
              <p:cNvPr id="99338" name=""/>
              <p:cNvCxnSpPr/>
              <p:nvPr/>
            </p:nvCxnSpPr>
            <p:spPr>
              <a:xfrm>
                <a:off x="0" y="4158"/>
                <a:ext cx="624" cy="0"/>
              </a:xfrm>
              <a:prstGeom prst="line">
                <a:avLst/>
              </a:prstGeom>
              <a:noFill/>
              <a:ln w="19050">
                <a:solidFill>
                  <a:schemeClr val="bg2"/>
                </a:solidFill>
                <a:miter lim="800000"/>
              </a:ln>
            </p:spPr>
          </p:cxnSp>
          <p:cxnSp>
            <p:nvCxnSpPr>
              <p:cNvPr id="99339" name=""/>
              <p:cNvCxnSpPr/>
              <p:nvPr/>
            </p:nvCxnSpPr>
            <p:spPr>
              <a:xfrm>
                <a:off x="0" y="3666"/>
                <a:ext cx="624" cy="0"/>
              </a:xfrm>
              <a:prstGeom prst="line">
                <a:avLst/>
              </a:prstGeom>
              <a:noFill/>
              <a:ln>
                <a:solidFill>
                  <a:schemeClr val="bg2"/>
                </a:solidFill>
                <a:miter lim="800000"/>
              </a:ln>
            </p:spPr>
          </p:cxnSp>
          <p:cxnSp>
            <p:nvCxnSpPr>
              <p:cNvPr id="99340" name=""/>
              <p:cNvCxnSpPr/>
              <p:nvPr/>
            </p:nvCxnSpPr>
            <p:spPr>
              <a:xfrm>
                <a:off x="0" y="3639"/>
                <a:ext cx="624" cy="0"/>
              </a:xfrm>
              <a:prstGeom prst="line">
                <a:avLst/>
              </a:prstGeom>
              <a:noFill/>
              <a:ln w="38100">
                <a:solidFill>
                  <a:schemeClr val="bg2"/>
                </a:solidFill>
                <a:miter lim="800000"/>
              </a:ln>
            </p:spPr>
          </p:cxnSp>
          <p:cxnSp>
            <p:nvCxnSpPr>
              <p:cNvPr id="99341" name=""/>
              <p:cNvCxnSpPr/>
              <p:nvPr/>
            </p:nvCxnSpPr>
            <p:spPr>
              <a:xfrm>
                <a:off x="0" y="4020"/>
                <a:ext cx="624" cy="0"/>
              </a:xfrm>
              <a:prstGeom prst="line">
                <a:avLst/>
              </a:prstGeom>
              <a:noFill/>
              <a:ln w="19050">
                <a:solidFill>
                  <a:schemeClr val="bg2"/>
                </a:solidFill>
                <a:miter lim="800000"/>
              </a:ln>
            </p:spPr>
          </p:cxnSp>
          <p:cxnSp>
            <p:nvCxnSpPr>
              <p:cNvPr id="99342" name=""/>
              <p:cNvCxnSpPr/>
              <p:nvPr/>
            </p:nvCxnSpPr>
            <p:spPr>
              <a:xfrm>
                <a:off x="0" y="3894"/>
                <a:ext cx="624" cy="0"/>
              </a:xfrm>
              <a:prstGeom prst="line">
                <a:avLst/>
              </a:prstGeom>
              <a:noFill/>
              <a:ln w="28575">
                <a:solidFill>
                  <a:schemeClr val="bg2"/>
                </a:solidFill>
                <a:miter lim="800000"/>
              </a:ln>
            </p:spPr>
          </p:cxnSp>
          <p:cxnSp>
            <p:nvCxnSpPr>
              <p:cNvPr id="99343" name=""/>
              <p:cNvCxnSpPr/>
              <p:nvPr/>
            </p:nvCxnSpPr>
            <p:spPr>
              <a:xfrm>
                <a:off x="0" y="3813"/>
                <a:ext cx="624" cy="0"/>
              </a:xfrm>
              <a:prstGeom prst="line">
                <a:avLst/>
              </a:prstGeom>
              <a:noFill/>
              <a:ln w="12700">
                <a:solidFill>
                  <a:schemeClr val="bg2"/>
                </a:solidFill>
                <a:miter lim="800000"/>
              </a:ln>
            </p:spPr>
          </p:cxnSp>
          <p:cxnSp>
            <p:nvCxnSpPr>
              <p:cNvPr id="99344" name=""/>
              <p:cNvCxnSpPr/>
              <p:nvPr/>
            </p:nvCxnSpPr>
            <p:spPr>
              <a:xfrm>
                <a:off x="0" y="3999"/>
                <a:ext cx="624" cy="0"/>
              </a:xfrm>
              <a:prstGeom prst="line">
                <a:avLst/>
              </a:prstGeom>
              <a:noFill/>
              <a:ln>
                <a:solidFill>
                  <a:schemeClr val="bg2"/>
                </a:solidFill>
                <a:miter lim="800000"/>
              </a:ln>
            </p:spPr>
          </p:cxnSp>
          <p:cxnSp>
            <p:nvCxnSpPr>
              <p:cNvPr id="99345" name=""/>
              <p:cNvCxnSpPr/>
              <p:nvPr/>
            </p:nvCxnSpPr>
            <p:spPr>
              <a:xfrm>
                <a:off x="0" y="3687"/>
                <a:ext cx="624" cy="0"/>
              </a:xfrm>
              <a:prstGeom prst="line">
                <a:avLst/>
              </a:prstGeom>
              <a:noFill/>
              <a:ln w="12700">
                <a:solidFill>
                  <a:schemeClr val="bg2"/>
                </a:solidFill>
                <a:miter lim="800000"/>
              </a:ln>
            </p:spPr>
          </p:cxnSp>
          <p:cxnSp>
            <p:nvCxnSpPr>
              <p:cNvPr id="99346" name=""/>
              <p:cNvCxnSpPr/>
              <p:nvPr/>
            </p:nvCxnSpPr>
            <p:spPr>
              <a:xfrm>
                <a:off x="0" y="3741"/>
                <a:ext cx="624" cy="0"/>
              </a:xfrm>
              <a:prstGeom prst="line">
                <a:avLst/>
              </a:prstGeom>
              <a:noFill/>
              <a:ln w="12700">
                <a:solidFill>
                  <a:schemeClr val="bg2"/>
                </a:solidFill>
                <a:miter lim="800000"/>
              </a:ln>
            </p:spPr>
          </p:cxnSp>
          <p:cxnSp>
            <p:nvCxnSpPr>
              <p:cNvPr id="99347" name=""/>
              <p:cNvCxnSpPr/>
              <p:nvPr/>
            </p:nvCxnSpPr>
            <p:spPr>
              <a:xfrm>
                <a:off x="0" y="3939"/>
                <a:ext cx="624" cy="0"/>
              </a:xfrm>
              <a:prstGeom prst="line">
                <a:avLst/>
              </a:prstGeom>
              <a:noFill/>
              <a:ln w="19050">
                <a:solidFill>
                  <a:schemeClr val="bg2"/>
                </a:solidFill>
                <a:miter lim="800000"/>
              </a:ln>
            </p:spPr>
          </p:cxnSp>
          <p:cxnSp>
            <p:nvCxnSpPr>
              <p:cNvPr id="99348" name=""/>
              <p:cNvCxnSpPr/>
              <p:nvPr/>
            </p:nvCxnSpPr>
            <p:spPr>
              <a:xfrm>
                <a:off x="0" y="3918"/>
                <a:ext cx="624" cy="0"/>
              </a:xfrm>
              <a:prstGeom prst="line">
                <a:avLst/>
              </a:prstGeom>
              <a:noFill/>
              <a:ln>
                <a:solidFill>
                  <a:schemeClr val="bg2"/>
                </a:solidFill>
                <a:miter lim="800000"/>
              </a:ln>
            </p:spPr>
          </p:cxnSp>
          <p:cxnSp>
            <p:nvCxnSpPr>
              <p:cNvPr id="99349" name=""/>
              <p:cNvCxnSpPr/>
              <p:nvPr/>
            </p:nvCxnSpPr>
            <p:spPr>
              <a:xfrm>
                <a:off x="0" y="3510"/>
                <a:ext cx="624" cy="0"/>
              </a:xfrm>
              <a:prstGeom prst="line">
                <a:avLst/>
              </a:prstGeom>
              <a:noFill/>
              <a:ln>
                <a:solidFill>
                  <a:schemeClr val="bg2"/>
                </a:solidFill>
                <a:miter lim="800000"/>
              </a:ln>
            </p:spPr>
          </p:cxnSp>
          <p:cxnSp>
            <p:nvCxnSpPr>
              <p:cNvPr id="99350" name=""/>
              <p:cNvCxnSpPr/>
              <p:nvPr/>
            </p:nvCxnSpPr>
            <p:spPr>
              <a:xfrm>
                <a:off x="0" y="3546"/>
                <a:ext cx="624" cy="0"/>
              </a:xfrm>
              <a:prstGeom prst="line">
                <a:avLst/>
              </a:prstGeom>
              <a:noFill/>
              <a:ln w="38100">
                <a:solidFill>
                  <a:schemeClr val="bg2"/>
                </a:solidFill>
                <a:miter lim="800000"/>
              </a:ln>
            </p:spPr>
          </p:cxnSp>
          <p:cxnSp>
            <p:nvCxnSpPr>
              <p:cNvPr id="99351" name=""/>
              <p:cNvCxnSpPr/>
              <p:nvPr/>
            </p:nvCxnSpPr>
            <p:spPr>
              <a:xfrm>
                <a:off x="0" y="3579"/>
                <a:ext cx="624" cy="0"/>
              </a:xfrm>
              <a:prstGeom prst="line">
                <a:avLst/>
              </a:prstGeom>
              <a:noFill/>
              <a:ln w="19050">
                <a:solidFill>
                  <a:schemeClr val="bg2"/>
                </a:solidFill>
                <a:miter lim="800000"/>
              </a:ln>
            </p:spPr>
          </p:cxnSp>
          <p:cxnSp>
            <p:nvCxnSpPr>
              <p:cNvPr id="99352" name=""/>
              <p:cNvCxnSpPr/>
              <p:nvPr/>
            </p:nvCxnSpPr>
            <p:spPr>
              <a:xfrm>
                <a:off x="0" y="3420"/>
                <a:ext cx="624" cy="0"/>
              </a:xfrm>
              <a:prstGeom prst="line">
                <a:avLst/>
              </a:prstGeom>
              <a:noFill/>
              <a:ln w="28575">
                <a:solidFill>
                  <a:schemeClr val="bg2"/>
                </a:solidFill>
                <a:miter lim="800000"/>
              </a:ln>
            </p:spPr>
          </p:cxnSp>
          <p:cxnSp>
            <p:nvCxnSpPr>
              <p:cNvPr id="99353" name=""/>
              <p:cNvCxnSpPr/>
              <p:nvPr/>
            </p:nvCxnSpPr>
            <p:spPr>
              <a:xfrm>
                <a:off x="0" y="3372"/>
                <a:ext cx="624" cy="0"/>
              </a:xfrm>
              <a:prstGeom prst="line">
                <a:avLst/>
              </a:prstGeom>
              <a:noFill/>
              <a:ln w="12700">
                <a:solidFill>
                  <a:schemeClr val="bg2"/>
                </a:solidFill>
                <a:miter lim="800000"/>
              </a:ln>
            </p:spPr>
          </p:cxnSp>
          <p:cxnSp>
            <p:nvCxnSpPr>
              <p:cNvPr id="99354" name=""/>
              <p:cNvCxnSpPr/>
              <p:nvPr/>
            </p:nvCxnSpPr>
            <p:spPr>
              <a:xfrm>
                <a:off x="0" y="3465"/>
                <a:ext cx="624" cy="0"/>
              </a:xfrm>
              <a:prstGeom prst="line">
                <a:avLst/>
              </a:prstGeom>
              <a:noFill/>
              <a:ln w="19050">
                <a:solidFill>
                  <a:schemeClr val="bg2"/>
                </a:solidFill>
                <a:miter lim="800000"/>
              </a:ln>
            </p:spPr>
          </p:cxnSp>
          <p:cxnSp>
            <p:nvCxnSpPr>
              <p:cNvPr id="99355" name=""/>
              <p:cNvCxnSpPr/>
              <p:nvPr/>
            </p:nvCxnSpPr>
            <p:spPr>
              <a:xfrm>
                <a:off x="0" y="2973"/>
                <a:ext cx="624" cy="0"/>
              </a:xfrm>
              <a:prstGeom prst="line">
                <a:avLst/>
              </a:prstGeom>
              <a:noFill/>
              <a:ln>
                <a:solidFill>
                  <a:schemeClr val="bg2"/>
                </a:solidFill>
                <a:miter lim="800000"/>
              </a:ln>
            </p:spPr>
          </p:cxnSp>
          <p:cxnSp>
            <p:nvCxnSpPr>
              <p:cNvPr id="99356" name=""/>
              <p:cNvCxnSpPr/>
              <p:nvPr/>
            </p:nvCxnSpPr>
            <p:spPr>
              <a:xfrm>
                <a:off x="0" y="2946"/>
                <a:ext cx="624" cy="0"/>
              </a:xfrm>
              <a:prstGeom prst="line">
                <a:avLst/>
              </a:prstGeom>
              <a:noFill/>
              <a:ln w="38100">
                <a:solidFill>
                  <a:schemeClr val="bg2"/>
                </a:solidFill>
                <a:miter lim="800000"/>
              </a:ln>
            </p:spPr>
          </p:cxnSp>
          <p:cxnSp>
            <p:nvCxnSpPr>
              <p:cNvPr id="99357" name=""/>
              <p:cNvCxnSpPr/>
              <p:nvPr/>
            </p:nvCxnSpPr>
            <p:spPr>
              <a:xfrm>
                <a:off x="0" y="3327"/>
                <a:ext cx="624" cy="0"/>
              </a:xfrm>
              <a:prstGeom prst="line">
                <a:avLst/>
              </a:prstGeom>
              <a:noFill/>
              <a:ln w="19050">
                <a:solidFill>
                  <a:schemeClr val="bg2"/>
                </a:solidFill>
                <a:miter lim="800000"/>
              </a:ln>
            </p:spPr>
          </p:cxnSp>
          <p:cxnSp>
            <p:nvCxnSpPr>
              <p:cNvPr id="99358" name=""/>
              <p:cNvCxnSpPr/>
              <p:nvPr/>
            </p:nvCxnSpPr>
            <p:spPr>
              <a:xfrm>
                <a:off x="0" y="3201"/>
                <a:ext cx="624" cy="0"/>
              </a:xfrm>
              <a:prstGeom prst="line">
                <a:avLst/>
              </a:prstGeom>
              <a:noFill/>
              <a:ln w="28575">
                <a:solidFill>
                  <a:schemeClr val="bg2"/>
                </a:solidFill>
                <a:miter lim="800000"/>
              </a:ln>
            </p:spPr>
          </p:cxnSp>
          <p:cxnSp>
            <p:nvCxnSpPr>
              <p:cNvPr id="99359" name=""/>
              <p:cNvCxnSpPr/>
              <p:nvPr/>
            </p:nvCxnSpPr>
            <p:spPr>
              <a:xfrm>
                <a:off x="0" y="3120"/>
                <a:ext cx="624" cy="0"/>
              </a:xfrm>
              <a:prstGeom prst="line">
                <a:avLst/>
              </a:prstGeom>
              <a:noFill/>
              <a:ln w="12700">
                <a:solidFill>
                  <a:schemeClr val="bg2"/>
                </a:solidFill>
                <a:miter lim="800000"/>
              </a:ln>
            </p:spPr>
          </p:cxnSp>
          <p:cxnSp>
            <p:nvCxnSpPr>
              <p:cNvPr id="99360" name=""/>
              <p:cNvCxnSpPr/>
              <p:nvPr/>
            </p:nvCxnSpPr>
            <p:spPr>
              <a:xfrm>
                <a:off x="0" y="3306"/>
                <a:ext cx="624" cy="0"/>
              </a:xfrm>
              <a:prstGeom prst="line">
                <a:avLst/>
              </a:prstGeom>
              <a:noFill/>
              <a:ln>
                <a:solidFill>
                  <a:schemeClr val="bg2"/>
                </a:solidFill>
                <a:miter lim="800000"/>
              </a:ln>
            </p:spPr>
          </p:cxnSp>
          <p:cxnSp>
            <p:nvCxnSpPr>
              <p:cNvPr id="99361" name=""/>
              <p:cNvCxnSpPr/>
              <p:nvPr/>
            </p:nvCxnSpPr>
            <p:spPr>
              <a:xfrm>
                <a:off x="0" y="2994"/>
                <a:ext cx="624" cy="0"/>
              </a:xfrm>
              <a:prstGeom prst="line">
                <a:avLst/>
              </a:prstGeom>
              <a:noFill/>
              <a:ln w="12700">
                <a:solidFill>
                  <a:schemeClr val="bg2"/>
                </a:solidFill>
                <a:miter lim="800000"/>
              </a:ln>
            </p:spPr>
          </p:cxnSp>
          <p:cxnSp>
            <p:nvCxnSpPr>
              <p:cNvPr id="99362" name=""/>
              <p:cNvCxnSpPr/>
              <p:nvPr/>
            </p:nvCxnSpPr>
            <p:spPr>
              <a:xfrm>
                <a:off x="0" y="3048"/>
                <a:ext cx="624" cy="0"/>
              </a:xfrm>
              <a:prstGeom prst="line">
                <a:avLst/>
              </a:prstGeom>
              <a:noFill/>
              <a:ln w="12700">
                <a:solidFill>
                  <a:schemeClr val="bg2"/>
                </a:solidFill>
                <a:miter lim="800000"/>
              </a:ln>
            </p:spPr>
          </p:cxnSp>
          <p:cxnSp>
            <p:nvCxnSpPr>
              <p:cNvPr id="99363" name=""/>
              <p:cNvCxnSpPr/>
              <p:nvPr/>
            </p:nvCxnSpPr>
            <p:spPr>
              <a:xfrm>
                <a:off x="0" y="3246"/>
                <a:ext cx="624" cy="0"/>
              </a:xfrm>
              <a:prstGeom prst="line">
                <a:avLst/>
              </a:prstGeom>
              <a:noFill/>
              <a:ln w="19050">
                <a:solidFill>
                  <a:schemeClr val="bg2"/>
                </a:solidFill>
                <a:miter lim="800000"/>
              </a:ln>
            </p:spPr>
          </p:cxnSp>
          <p:cxnSp>
            <p:nvCxnSpPr>
              <p:cNvPr id="99364" name=""/>
              <p:cNvCxnSpPr/>
              <p:nvPr/>
            </p:nvCxnSpPr>
            <p:spPr>
              <a:xfrm>
                <a:off x="0" y="3225"/>
                <a:ext cx="624" cy="0"/>
              </a:xfrm>
              <a:prstGeom prst="line">
                <a:avLst/>
              </a:prstGeom>
              <a:noFill/>
              <a:ln>
                <a:solidFill>
                  <a:schemeClr val="bg2"/>
                </a:solidFill>
                <a:miter lim="800000"/>
              </a:ln>
            </p:spPr>
          </p:cxnSp>
          <p:cxnSp>
            <p:nvCxnSpPr>
              <p:cNvPr id="99365" name=""/>
              <p:cNvCxnSpPr/>
              <p:nvPr/>
            </p:nvCxnSpPr>
            <p:spPr>
              <a:xfrm>
                <a:off x="0" y="2831"/>
                <a:ext cx="624" cy="0"/>
              </a:xfrm>
              <a:prstGeom prst="line">
                <a:avLst/>
              </a:prstGeom>
              <a:noFill/>
              <a:ln w="28575">
                <a:solidFill>
                  <a:schemeClr val="bg2"/>
                </a:solidFill>
                <a:miter lim="800000"/>
              </a:ln>
            </p:spPr>
          </p:cxnSp>
          <p:cxnSp>
            <p:nvCxnSpPr>
              <p:cNvPr id="99366" name=""/>
              <p:cNvCxnSpPr/>
              <p:nvPr/>
            </p:nvCxnSpPr>
            <p:spPr>
              <a:xfrm>
                <a:off x="0" y="2750"/>
                <a:ext cx="624" cy="0"/>
              </a:xfrm>
              <a:prstGeom prst="line">
                <a:avLst/>
              </a:prstGeom>
              <a:noFill/>
              <a:ln w="12700">
                <a:solidFill>
                  <a:schemeClr val="bg2"/>
                </a:solidFill>
                <a:miter lim="800000"/>
              </a:ln>
            </p:spPr>
          </p:cxnSp>
          <p:cxnSp>
            <p:nvCxnSpPr>
              <p:cNvPr id="99367" name=""/>
              <p:cNvCxnSpPr/>
              <p:nvPr/>
            </p:nvCxnSpPr>
            <p:spPr>
              <a:xfrm>
                <a:off x="0" y="2678"/>
                <a:ext cx="624" cy="0"/>
              </a:xfrm>
              <a:prstGeom prst="line">
                <a:avLst/>
              </a:prstGeom>
              <a:noFill/>
              <a:ln w="12700">
                <a:solidFill>
                  <a:schemeClr val="bg2"/>
                </a:solidFill>
                <a:miter lim="800000"/>
              </a:ln>
            </p:spPr>
          </p:cxnSp>
          <p:cxnSp>
            <p:nvCxnSpPr>
              <p:cNvPr id="99368" name=""/>
              <p:cNvCxnSpPr/>
              <p:nvPr/>
            </p:nvCxnSpPr>
            <p:spPr>
              <a:xfrm>
                <a:off x="0" y="2876"/>
                <a:ext cx="624" cy="0"/>
              </a:xfrm>
              <a:prstGeom prst="line">
                <a:avLst/>
              </a:prstGeom>
              <a:noFill/>
              <a:ln w="19050">
                <a:solidFill>
                  <a:schemeClr val="bg2"/>
                </a:solidFill>
                <a:miter lim="800000"/>
              </a:ln>
            </p:spPr>
          </p:cxnSp>
          <p:cxnSp>
            <p:nvCxnSpPr>
              <p:cNvPr id="99369" name=""/>
              <p:cNvCxnSpPr/>
              <p:nvPr/>
            </p:nvCxnSpPr>
            <p:spPr>
              <a:xfrm>
                <a:off x="0" y="2855"/>
                <a:ext cx="624" cy="0"/>
              </a:xfrm>
              <a:prstGeom prst="line">
                <a:avLst/>
              </a:prstGeom>
              <a:noFill/>
              <a:ln>
                <a:solidFill>
                  <a:schemeClr val="bg2"/>
                </a:solidFill>
                <a:miter lim="800000"/>
              </a:ln>
            </p:spPr>
          </p:cxnSp>
          <p:cxnSp>
            <p:nvCxnSpPr>
              <p:cNvPr id="99370" name=""/>
              <p:cNvCxnSpPr/>
              <p:nvPr/>
            </p:nvCxnSpPr>
            <p:spPr>
              <a:xfrm>
                <a:off x="0" y="2554"/>
                <a:ext cx="624" cy="0"/>
              </a:xfrm>
              <a:prstGeom prst="line">
                <a:avLst/>
              </a:prstGeom>
              <a:noFill/>
              <a:ln>
                <a:solidFill>
                  <a:schemeClr val="bg2"/>
                </a:solidFill>
                <a:miter lim="800000"/>
              </a:ln>
            </p:spPr>
          </p:cxnSp>
          <p:cxnSp>
            <p:nvCxnSpPr>
              <p:cNvPr id="99371" name=""/>
              <p:cNvCxnSpPr/>
              <p:nvPr/>
            </p:nvCxnSpPr>
            <p:spPr>
              <a:xfrm>
                <a:off x="0" y="2590"/>
                <a:ext cx="624" cy="0"/>
              </a:xfrm>
              <a:prstGeom prst="line">
                <a:avLst/>
              </a:prstGeom>
              <a:noFill/>
              <a:ln w="38100">
                <a:solidFill>
                  <a:schemeClr val="bg2"/>
                </a:solidFill>
                <a:miter lim="800000"/>
              </a:ln>
            </p:spPr>
          </p:cxnSp>
          <p:cxnSp>
            <p:nvCxnSpPr>
              <p:cNvPr id="99372" name=""/>
              <p:cNvCxnSpPr/>
              <p:nvPr/>
            </p:nvCxnSpPr>
            <p:spPr>
              <a:xfrm>
                <a:off x="0" y="2623"/>
                <a:ext cx="624" cy="0"/>
              </a:xfrm>
              <a:prstGeom prst="line">
                <a:avLst/>
              </a:prstGeom>
              <a:noFill/>
              <a:ln w="19050">
                <a:solidFill>
                  <a:schemeClr val="bg2"/>
                </a:solidFill>
                <a:miter lim="800000"/>
              </a:ln>
            </p:spPr>
          </p:cxnSp>
          <p:cxnSp>
            <p:nvCxnSpPr>
              <p:cNvPr id="99373" name=""/>
              <p:cNvCxnSpPr/>
              <p:nvPr/>
            </p:nvCxnSpPr>
            <p:spPr>
              <a:xfrm>
                <a:off x="0" y="2464"/>
                <a:ext cx="624" cy="0"/>
              </a:xfrm>
              <a:prstGeom prst="line">
                <a:avLst/>
              </a:prstGeom>
              <a:noFill/>
              <a:ln w="28575">
                <a:solidFill>
                  <a:schemeClr val="bg2"/>
                </a:solidFill>
                <a:miter lim="800000"/>
              </a:ln>
            </p:spPr>
          </p:cxnSp>
          <p:cxnSp>
            <p:nvCxnSpPr>
              <p:cNvPr id="99374" name=""/>
              <p:cNvCxnSpPr/>
              <p:nvPr/>
            </p:nvCxnSpPr>
            <p:spPr>
              <a:xfrm>
                <a:off x="0" y="2416"/>
                <a:ext cx="624" cy="0"/>
              </a:xfrm>
              <a:prstGeom prst="line">
                <a:avLst/>
              </a:prstGeom>
              <a:noFill/>
              <a:ln w="12700">
                <a:solidFill>
                  <a:schemeClr val="bg2"/>
                </a:solidFill>
                <a:miter lim="800000"/>
              </a:ln>
            </p:spPr>
          </p:cxnSp>
          <p:cxnSp>
            <p:nvCxnSpPr>
              <p:cNvPr id="99375" name=""/>
              <p:cNvCxnSpPr/>
              <p:nvPr/>
            </p:nvCxnSpPr>
            <p:spPr>
              <a:xfrm>
                <a:off x="0" y="2509"/>
                <a:ext cx="624" cy="0"/>
              </a:xfrm>
              <a:prstGeom prst="line">
                <a:avLst/>
              </a:prstGeom>
              <a:noFill/>
              <a:ln w="19050">
                <a:solidFill>
                  <a:schemeClr val="bg2"/>
                </a:solidFill>
                <a:miter lim="800000"/>
              </a:ln>
            </p:spPr>
          </p:cxnSp>
          <p:cxnSp>
            <p:nvCxnSpPr>
              <p:cNvPr id="99376" name=""/>
              <p:cNvCxnSpPr/>
              <p:nvPr/>
            </p:nvCxnSpPr>
            <p:spPr>
              <a:xfrm>
                <a:off x="0" y="2371"/>
                <a:ext cx="624" cy="0"/>
              </a:xfrm>
              <a:prstGeom prst="line">
                <a:avLst/>
              </a:prstGeom>
              <a:noFill/>
              <a:ln w="19050">
                <a:solidFill>
                  <a:schemeClr val="bg2"/>
                </a:solidFill>
                <a:miter lim="800000"/>
              </a:ln>
            </p:spPr>
          </p:cxnSp>
          <p:cxnSp>
            <p:nvCxnSpPr>
              <p:cNvPr id="99377" name=""/>
              <p:cNvCxnSpPr/>
              <p:nvPr/>
            </p:nvCxnSpPr>
            <p:spPr>
              <a:xfrm>
                <a:off x="0" y="2245"/>
                <a:ext cx="624" cy="0"/>
              </a:xfrm>
              <a:prstGeom prst="line">
                <a:avLst/>
              </a:prstGeom>
              <a:noFill/>
              <a:ln w="28575">
                <a:solidFill>
                  <a:schemeClr val="bg2"/>
                </a:solidFill>
                <a:miter lim="800000"/>
              </a:ln>
            </p:spPr>
          </p:cxnSp>
          <p:cxnSp>
            <p:nvCxnSpPr>
              <p:cNvPr id="99378" name=""/>
              <p:cNvCxnSpPr/>
              <p:nvPr/>
            </p:nvCxnSpPr>
            <p:spPr>
              <a:xfrm>
                <a:off x="0" y="2350"/>
                <a:ext cx="624" cy="0"/>
              </a:xfrm>
              <a:prstGeom prst="line">
                <a:avLst/>
              </a:prstGeom>
              <a:noFill/>
              <a:ln>
                <a:solidFill>
                  <a:schemeClr val="bg2"/>
                </a:solidFill>
                <a:miter lim="800000"/>
              </a:ln>
            </p:spPr>
          </p:cxnSp>
          <p:cxnSp>
            <p:nvCxnSpPr>
              <p:cNvPr id="99379" name=""/>
              <p:cNvCxnSpPr/>
              <p:nvPr/>
            </p:nvCxnSpPr>
            <p:spPr>
              <a:xfrm>
                <a:off x="0" y="2290"/>
                <a:ext cx="624" cy="0"/>
              </a:xfrm>
              <a:prstGeom prst="line">
                <a:avLst/>
              </a:prstGeom>
              <a:noFill/>
              <a:ln w="19050">
                <a:solidFill>
                  <a:schemeClr val="bg2"/>
                </a:solidFill>
                <a:miter lim="800000"/>
              </a:ln>
            </p:spPr>
          </p:cxnSp>
          <p:cxnSp>
            <p:nvCxnSpPr>
              <p:cNvPr id="99380" name=""/>
              <p:cNvCxnSpPr/>
              <p:nvPr/>
            </p:nvCxnSpPr>
            <p:spPr>
              <a:xfrm>
                <a:off x="0" y="2269"/>
                <a:ext cx="624" cy="0"/>
              </a:xfrm>
              <a:prstGeom prst="line">
                <a:avLst/>
              </a:prstGeom>
              <a:noFill/>
              <a:ln>
                <a:solidFill>
                  <a:schemeClr val="bg2"/>
                </a:solidFill>
                <a:miter lim="800000"/>
              </a:ln>
            </p:spPr>
          </p:cxnSp>
          <p:cxnSp>
            <p:nvCxnSpPr>
              <p:cNvPr id="99381" name=""/>
              <p:cNvCxnSpPr/>
              <p:nvPr/>
            </p:nvCxnSpPr>
            <p:spPr>
              <a:xfrm>
                <a:off x="0" y="2130"/>
                <a:ext cx="624" cy="0"/>
              </a:xfrm>
              <a:prstGeom prst="line">
                <a:avLst/>
              </a:prstGeom>
              <a:noFill/>
              <a:ln>
                <a:solidFill>
                  <a:schemeClr val="bg2"/>
                </a:solidFill>
                <a:miter lim="800000"/>
              </a:ln>
            </p:spPr>
          </p:cxnSp>
          <p:cxnSp>
            <p:nvCxnSpPr>
              <p:cNvPr id="99382" name=""/>
              <p:cNvCxnSpPr/>
              <p:nvPr/>
            </p:nvCxnSpPr>
            <p:spPr>
              <a:xfrm>
                <a:off x="0" y="2166"/>
                <a:ext cx="624" cy="0"/>
              </a:xfrm>
              <a:prstGeom prst="line">
                <a:avLst/>
              </a:prstGeom>
              <a:noFill/>
              <a:ln w="38100">
                <a:solidFill>
                  <a:schemeClr val="bg2"/>
                </a:solidFill>
                <a:miter lim="800000"/>
              </a:ln>
            </p:spPr>
          </p:cxnSp>
          <p:cxnSp>
            <p:nvCxnSpPr>
              <p:cNvPr id="99383" name=""/>
              <p:cNvCxnSpPr/>
              <p:nvPr/>
            </p:nvCxnSpPr>
            <p:spPr>
              <a:xfrm>
                <a:off x="0" y="2199"/>
                <a:ext cx="624" cy="0"/>
              </a:xfrm>
              <a:prstGeom prst="line">
                <a:avLst/>
              </a:prstGeom>
              <a:noFill/>
              <a:ln w="19050">
                <a:solidFill>
                  <a:schemeClr val="bg2"/>
                </a:solidFill>
                <a:miter lim="800000"/>
              </a:ln>
            </p:spPr>
          </p:cxnSp>
          <p:cxnSp>
            <p:nvCxnSpPr>
              <p:cNvPr id="99384" name=""/>
              <p:cNvCxnSpPr/>
              <p:nvPr/>
            </p:nvCxnSpPr>
            <p:spPr>
              <a:xfrm>
                <a:off x="0" y="2040"/>
                <a:ext cx="624" cy="0"/>
              </a:xfrm>
              <a:prstGeom prst="line">
                <a:avLst/>
              </a:prstGeom>
              <a:noFill/>
              <a:ln w="28575">
                <a:solidFill>
                  <a:schemeClr val="bg2"/>
                </a:solidFill>
                <a:miter lim="800000"/>
              </a:ln>
            </p:spPr>
          </p:cxnSp>
          <p:cxnSp>
            <p:nvCxnSpPr>
              <p:cNvPr id="99385" name=""/>
              <p:cNvCxnSpPr/>
              <p:nvPr/>
            </p:nvCxnSpPr>
            <p:spPr>
              <a:xfrm>
                <a:off x="0" y="1992"/>
                <a:ext cx="624" cy="0"/>
              </a:xfrm>
              <a:prstGeom prst="line">
                <a:avLst/>
              </a:prstGeom>
              <a:noFill/>
              <a:ln w="12700">
                <a:solidFill>
                  <a:schemeClr val="bg2"/>
                </a:solidFill>
                <a:miter lim="800000"/>
              </a:ln>
            </p:spPr>
          </p:cxnSp>
          <p:cxnSp>
            <p:nvCxnSpPr>
              <p:cNvPr id="99386" name=""/>
              <p:cNvCxnSpPr/>
              <p:nvPr/>
            </p:nvCxnSpPr>
            <p:spPr>
              <a:xfrm>
                <a:off x="0" y="2085"/>
                <a:ext cx="624" cy="0"/>
              </a:xfrm>
              <a:prstGeom prst="line">
                <a:avLst/>
              </a:prstGeom>
              <a:noFill/>
              <a:ln w="19050">
                <a:solidFill>
                  <a:schemeClr val="bg2"/>
                </a:solidFill>
                <a:miter lim="800000"/>
              </a:ln>
            </p:spPr>
          </p:cxnSp>
          <p:cxnSp>
            <p:nvCxnSpPr>
              <p:cNvPr id="99387" name=""/>
              <p:cNvCxnSpPr/>
              <p:nvPr/>
            </p:nvCxnSpPr>
            <p:spPr>
              <a:xfrm>
                <a:off x="0" y="1593"/>
                <a:ext cx="624" cy="0"/>
              </a:xfrm>
              <a:prstGeom prst="line">
                <a:avLst/>
              </a:prstGeom>
              <a:noFill/>
              <a:ln>
                <a:solidFill>
                  <a:schemeClr val="bg2"/>
                </a:solidFill>
                <a:miter lim="800000"/>
              </a:ln>
            </p:spPr>
          </p:cxnSp>
          <p:cxnSp>
            <p:nvCxnSpPr>
              <p:cNvPr id="99388" name=""/>
              <p:cNvCxnSpPr/>
              <p:nvPr/>
            </p:nvCxnSpPr>
            <p:spPr>
              <a:xfrm>
                <a:off x="0" y="1566"/>
                <a:ext cx="624" cy="0"/>
              </a:xfrm>
              <a:prstGeom prst="line">
                <a:avLst/>
              </a:prstGeom>
              <a:noFill/>
              <a:ln w="38100">
                <a:solidFill>
                  <a:schemeClr val="bg2"/>
                </a:solidFill>
                <a:miter lim="800000"/>
              </a:ln>
            </p:spPr>
          </p:cxnSp>
          <p:cxnSp>
            <p:nvCxnSpPr>
              <p:cNvPr id="99389" name=""/>
              <p:cNvCxnSpPr/>
              <p:nvPr/>
            </p:nvCxnSpPr>
            <p:spPr>
              <a:xfrm>
                <a:off x="0" y="1947"/>
                <a:ext cx="624" cy="0"/>
              </a:xfrm>
              <a:prstGeom prst="line">
                <a:avLst/>
              </a:prstGeom>
              <a:noFill/>
              <a:ln w="19050">
                <a:solidFill>
                  <a:schemeClr val="bg2"/>
                </a:solidFill>
                <a:miter lim="800000"/>
              </a:ln>
            </p:spPr>
          </p:cxnSp>
          <p:cxnSp>
            <p:nvCxnSpPr>
              <p:cNvPr id="99390" name=""/>
              <p:cNvCxnSpPr/>
              <p:nvPr/>
            </p:nvCxnSpPr>
            <p:spPr>
              <a:xfrm>
                <a:off x="0" y="1821"/>
                <a:ext cx="624" cy="0"/>
              </a:xfrm>
              <a:prstGeom prst="line">
                <a:avLst/>
              </a:prstGeom>
              <a:noFill/>
              <a:ln w="28575">
                <a:solidFill>
                  <a:schemeClr val="bg2"/>
                </a:solidFill>
                <a:miter lim="800000"/>
              </a:ln>
            </p:spPr>
          </p:cxnSp>
          <p:cxnSp>
            <p:nvCxnSpPr>
              <p:cNvPr id="99391" name=""/>
              <p:cNvCxnSpPr/>
              <p:nvPr/>
            </p:nvCxnSpPr>
            <p:spPr>
              <a:xfrm>
                <a:off x="0" y="1740"/>
                <a:ext cx="624" cy="0"/>
              </a:xfrm>
              <a:prstGeom prst="line">
                <a:avLst/>
              </a:prstGeom>
              <a:noFill/>
              <a:ln w="12700">
                <a:solidFill>
                  <a:schemeClr val="bg2"/>
                </a:solidFill>
                <a:miter lim="800000"/>
              </a:ln>
            </p:spPr>
          </p:cxnSp>
          <p:cxnSp>
            <p:nvCxnSpPr>
              <p:cNvPr id="99392" name=""/>
              <p:cNvCxnSpPr/>
              <p:nvPr/>
            </p:nvCxnSpPr>
            <p:spPr>
              <a:xfrm>
                <a:off x="0" y="1926"/>
                <a:ext cx="624" cy="0"/>
              </a:xfrm>
              <a:prstGeom prst="line">
                <a:avLst/>
              </a:prstGeom>
              <a:noFill/>
              <a:ln>
                <a:solidFill>
                  <a:schemeClr val="bg2"/>
                </a:solidFill>
                <a:miter lim="800000"/>
              </a:ln>
            </p:spPr>
          </p:cxnSp>
          <p:cxnSp>
            <p:nvCxnSpPr>
              <p:cNvPr id="99393" name=""/>
              <p:cNvCxnSpPr/>
              <p:nvPr/>
            </p:nvCxnSpPr>
            <p:spPr>
              <a:xfrm>
                <a:off x="0" y="1614"/>
                <a:ext cx="624" cy="0"/>
              </a:xfrm>
              <a:prstGeom prst="line">
                <a:avLst/>
              </a:prstGeom>
              <a:noFill/>
              <a:ln w="12700">
                <a:solidFill>
                  <a:schemeClr val="bg2"/>
                </a:solidFill>
                <a:miter lim="800000"/>
              </a:ln>
            </p:spPr>
          </p:cxnSp>
          <p:cxnSp>
            <p:nvCxnSpPr>
              <p:cNvPr id="99394" name=""/>
              <p:cNvCxnSpPr/>
              <p:nvPr/>
            </p:nvCxnSpPr>
            <p:spPr>
              <a:xfrm>
                <a:off x="0" y="1668"/>
                <a:ext cx="624" cy="0"/>
              </a:xfrm>
              <a:prstGeom prst="line">
                <a:avLst/>
              </a:prstGeom>
              <a:noFill/>
              <a:ln w="12700">
                <a:solidFill>
                  <a:schemeClr val="bg2"/>
                </a:solidFill>
                <a:miter lim="800000"/>
              </a:ln>
            </p:spPr>
          </p:cxnSp>
          <p:cxnSp>
            <p:nvCxnSpPr>
              <p:cNvPr id="99395" name=""/>
              <p:cNvCxnSpPr/>
              <p:nvPr/>
            </p:nvCxnSpPr>
            <p:spPr>
              <a:xfrm>
                <a:off x="0" y="1866"/>
                <a:ext cx="624" cy="0"/>
              </a:xfrm>
              <a:prstGeom prst="line">
                <a:avLst/>
              </a:prstGeom>
              <a:noFill/>
              <a:ln w="19050">
                <a:solidFill>
                  <a:schemeClr val="bg2"/>
                </a:solidFill>
                <a:miter lim="800000"/>
              </a:ln>
            </p:spPr>
          </p:cxnSp>
          <p:cxnSp>
            <p:nvCxnSpPr>
              <p:cNvPr id="99396" name=""/>
              <p:cNvCxnSpPr/>
              <p:nvPr/>
            </p:nvCxnSpPr>
            <p:spPr>
              <a:xfrm>
                <a:off x="0" y="1845"/>
                <a:ext cx="624" cy="0"/>
              </a:xfrm>
              <a:prstGeom prst="line">
                <a:avLst/>
              </a:prstGeom>
              <a:noFill/>
              <a:ln>
                <a:solidFill>
                  <a:schemeClr val="bg2"/>
                </a:solidFill>
                <a:miter lim="800000"/>
              </a:ln>
            </p:spPr>
          </p:cxnSp>
          <p:cxnSp>
            <p:nvCxnSpPr>
              <p:cNvPr id="99397" name=""/>
              <p:cNvCxnSpPr/>
              <p:nvPr/>
            </p:nvCxnSpPr>
            <p:spPr>
              <a:xfrm>
                <a:off x="0" y="1437"/>
                <a:ext cx="624" cy="0"/>
              </a:xfrm>
              <a:prstGeom prst="line">
                <a:avLst/>
              </a:prstGeom>
              <a:noFill/>
              <a:ln>
                <a:solidFill>
                  <a:schemeClr val="bg2"/>
                </a:solidFill>
                <a:miter lim="800000"/>
              </a:ln>
            </p:spPr>
          </p:cxnSp>
          <p:cxnSp>
            <p:nvCxnSpPr>
              <p:cNvPr id="99398" name=""/>
              <p:cNvCxnSpPr/>
              <p:nvPr/>
            </p:nvCxnSpPr>
            <p:spPr>
              <a:xfrm>
                <a:off x="0" y="1473"/>
                <a:ext cx="624" cy="0"/>
              </a:xfrm>
              <a:prstGeom prst="line">
                <a:avLst/>
              </a:prstGeom>
              <a:noFill/>
              <a:ln w="38100">
                <a:solidFill>
                  <a:schemeClr val="bg2"/>
                </a:solidFill>
                <a:miter lim="800000"/>
              </a:ln>
            </p:spPr>
          </p:cxnSp>
          <p:cxnSp>
            <p:nvCxnSpPr>
              <p:cNvPr id="99399" name=""/>
              <p:cNvCxnSpPr/>
              <p:nvPr/>
            </p:nvCxnSpPr>
            <p:spPr>
              <a:xfrm>
                <a:off x="0" y="1506"/>
                <a:ext cx="624" cy="0"/>
              </a:xfrm>
              <a:prstGeom prst="line">
                <a:avLst/>
              </a:prstGeom>
              <a:noFill/>
              <a:ln w="19050">
                <a:solidFill>
                  <a:schemeClr val="bg2"/>
                </a:solidFill>
                <a:miter lim="800000"/>
              </a:ln>
            </p:spPr>
          </p:cxnSp>
          <p:cxnSp>
            <p:nvCxnSpPr>
              <p:cNvPr id="99400" name=""/>
              <p:cNvCxnSpPr/>
              <p:nvPr/>
            </p:nvCxnSpPr>
            <p:spPr>
              <a:xfrm>
                <a:off x="0" y="1347"/>
                <a:ext cx="624" cy="0"/>
              </a:xfrm>
              <a:prstGeom prst="line">
                <a:avLst/>
              </a:prstGeom>
              <a:noFill/>
              <a:ln w="28575">
                <a:solidFill>
                  <a:schemeClr val="bg2"/>
                </a:solidFill>
                <a:miter lim="800000"/>
              </a:ln>
            </p:spPr>
          </p:cxnSp>
          <p:cxnSp>
            <p:nvCxnSpPr>
              <p:cNvPr id="99401" name=""/>
              <p:cNvCxnSpPr/>
              <p:nvPr/>
            </p:nvCxnSpPr>
            <p:spPr>
              <a:xfrm>
                <a:off x="0" y="1392"/>
                <a:ext cx="624" cy="0"/>
              </a:xfrm>
              <a:prstGeom prst="line">
                <a:avLst/>
              </a:prstGeom>
              <a:noFill/>
              <a:ln w="19050">
                <a:solidFill>
                  <a:schemeClr val="bg2"/>
                </a:solidFill>
                <a:miter lim="800000"/>
              </a:ln>
            </p:spPr>
          </p:cxnSp>
          <p:cxnSp>
            <p:nvCxnSpPr>
              <p:cNvPr id="99402" name=""/>
              <p:cNvCxnSpPr/>
              <p:nvPr/>
            </p:nvCxnSpPr>
            <p:spPr>
              <a:xfrm>
                <a:off x="0" y="1016"/>
                <a:ext cx="624" cy="0"/>
              </a:xfrm>
              <a:prstGeom prst="line">
                <a:avLst/>
              </a:prstGeom>
              <a:noFill/>
              <a:ln>
                <a:solidFill>
                  <a:schemeClr val="bg2"/>
                </a:solidFill>
                <a:miter lim="800000"/>
              </a:ln>
            </p:spPr>
          </p:cxnSp>
          <p:cxnSp>
            <p:nvCxnSpPr>
              <p:cNvPr id="99403" name=""/>
              <p:cNvCxnSpPr/>
              <p:nvPr/>
            </p:nvCxnSpPr>
            <p:spPr>
              <a:xfrm>
                <a:off x="0" y="989"/>
                <a:ext cx="624" cy="0"/>
              </a:xfrm>
              <a:prstGeom prst="line">
                <a:avLst/>
              </a:prstGeom>
              <a:noFill/>
              <a:ln w="38100">
                <a:solidFill>
                  <a:schemeClr val="bg2"/>
                </a:solidFill>
                <a:miter lim="800000"/>
              </a:ln>
            </p:spPr>
          </p:cxnSp>
          <p:cxnSp>
            <p:nvCxnSpPr>
              <p:cNvPr id="99404" name=""/>
              <p:cNvCxnSpPr/>
              <p:nvPr/>
            </p:nvCxnSpPr>
            <p:spPr>
              <a:xfrm>
                <a:off x="0" y="1244"/>
                <a:ext cx="624" cy="0"/>
              </a:xfrm>
              <a:prstGeom prst="line">
                <a:avLst/>
              </a:prstGeom>
              <a:noFill/>
              <a:ln w="28575">
                <a:solidFill>
                  <a:schemeClr val="bg2"/>
                </a:solidFill>
                <a:miter lim="800000"/>
              </a:ln>
            </p:spPr>
          </p:cxnSp>
          <p:cxnSp>
            <p:nvCxnSpPr>
              <p:cNvPr id="99405" name=""/>
              <p:cNvCxnSpPr/>
              <p:nvPr/>
            </p:nvCxnSpPr>
            <p:spPr>
              <a:xfrm>
                <a:off x="0" y="1163"/>
                <a:ext cx="624" cy="0"/>
              </a:xfrm>
              <a:prstGeom prst="line">
                <a:avLst/>
              </a:prstGeom>
              <a:noFill/>
              <a:ln w="12700">
                <a:solidFill>
                  <a:schemeClr val="bg2"/>
                </a:solidFill>
                <a:miter lim="800000"/>
              </a:ln>
            </p:spPr>
          </p:cxnSp>
          <p:cxnSp>
            <p:nvCxnSpPr>
              <p:cNvPr id="99406" name=""/>
              <p:cNvCxnSpPr/>
              <p:nvPr/>
            </p:nvCxnSpPr>
            <p:spPr>
              <a:xfrm>
                <a:off x="0" y="1037"/>
                <a:ext cx="624" cy="0"/>
              </a:xfrm>
              <a:prstGeom prst="line">
                <a:avLst/>
              </a:prstGeom>
              <a:noFill/>
              <a:ln w="12700">
                <a:solidFill>
                  <a:schemeClr val="bg2"/>
                </a:solidFill>
                <a:miter lim="800000"/>
              </a:ln>
            </p:spPr>
          </p:cxnSp>
          <p:cxnSp>
            <p:nvCxnSpPr>
              <p:cNvPr id="99407" name=""/>
              <p:cNvCxnSpPr/>
              <p:nvPr/>
            </p:nvCxnSpPr>
            <p:spPr>
              <a:xfrm>
                <a:off x="0" y="1091"/>
                <a:ext cx="624" cy="0"/>
              </a:xfrm>
              <a:prstGeom prst="line">
                <a:avLst/>
              </a:prstGeom>
              <a:noFill/>
              <a:ln w="12700">
                <a:solidFill>
                  <a:schemeClr val="bg2"/>
                </a:solidFill>
                <a:miter lim="800000"/>
              </a:ln>
            </p:spPr>
          </p:cxnSp>
          <p:cxnSp>
            <p:nvCxnSpPr>
              <p:cNvPr id="99408" name=""/>
              <p:cNvCxnSpPr/>
              <p:nvPr/>
            </p:nvCxnSpPr>
            <p:spPr>
              <a:xfrm>
                <a:off x="0" y="1289"/>
                <a:ext cx="624" cy="0"/>
              </a:xfrm>
              <a:prstGeom prst="line">
                <a:avLst/>
              </a:prstGeom>
              <a:noFill/>
              <a:ln w="19050">
                <a:solidFill>
                  <a:schemeClr val="bg2"/>
                </a:solidFill>
                <a:miter lim="800000"/>
              </a:ln>
            </p:spPr>
          </p:cxnSp>
          <p:cxnSp>
            <p:nvCxnSpPr>
              <p:cNvPr id="99409" name=""/>
              <p:cNvCxnSpPr/>
              <p:nvPr/>
            </p:nvCxnSpPr>
            <p:spPr>
              <a:xfrm>
                <a:off x="0" y="1268"/>
                <a:ext cx="624" cy="0"/>
              </a:xfrm>
              <a:prstGeom prst="line">
                <a:avLst/>
              </a:prstGeom>
              <a:noFill/>
              <a:ln>
                <a:solidFill>
                  <a:schemeClr val="bg2"/>
                </a:solidFill>
                <a:miter lim="800000"/>
              </a:ln>
            </p:spPr>
          </p:cxnSp>
          <p:cxnSp>
            <p:nvCxnSpPr>
              <p:cNvPr id="99410" name=""/>
              <p:cNvCxnSpPr/>
              <p:nvPr/>
            </p:nvCxnSpPr>
            <p:spPr>
              <a:xfrm>
                <a:off x="0" y="860"/>
                <a:ext cx="624" cy="0"/>
              </a:xfrm>
              <a:prstGeom prst="line">
                <a:avLst/>
              </a:prstGeom>
              <a:noFill/>
              <a:ln>
                <a:solidFill>
                  <a:schemeClr val="bg2"/>
                </a:solidFill>
                <a:miter lim="800000"/>
              </a:ln>
            </p:spPr>
          </p:cxnSp>
          <p:cxnSp>
            <p:nvCxnSpPr>
              <p:cNvPr id="99411" name=""/>
              <p:cNvCxnSpPr/>
              <p:nvPr/>
            </p:nvCxnSpPr>
            <p:spPr>
              <a:xfrm>
                <a:off x="0" y="896"/>
                <a:ext cx="624" cy="0"/>
              </a:xfrm>
              <a:prstGeom prst="line">
                <a:avLst/>
              </a:prstGeom>
              <a:noFill/>
              <a:ln w="38100">
                <a:solidFill>
                  <a:schemeClr val="bg2"/>
                </a:solidFill>
                <a:miter lim="800000"/>
              </a:ln>
            </p:spPr>
          </p:cxnSp>
          <p:cxnSp>
            <p:nvCxnSpPr>
              <p:cNvPr id="99412" name=""/>
              <p:cNvCxnSpPr/>
              <p:nvPr/>
            </p:nvCxnSpPr>
            <p:spPr>
              <a:xfrm>
                <a:off x="0" y="929"/>
                <a:ext cx="624" cy="0"/>
              </a:xfrm>
              <a:prstGeom prst="line">
                <a:avLst/>
              </a:prstGeom>
              <a:noFill/>
              <a:ln w="19050">
                <a:solidFill>
                  <a:schemeClr val="bg2"/>
                </a:solidFill>
                <a:miter lim="800000"/>
              </a:ln>
            </p:spPr>
          </p:cxnSp>
          <p:cxnSp>
            <p:nvCxnSpPr>
              <p:cNvPr id="99413" name=""/>
              <p:cNvCxnSpPr/>
              <p:nvPr/>
            </p:nvCxnSpPr>
            <p:spPr>
              <a:xfrm>
                <a:off x="0" y="770"/>
                <a:ext cx="624" cy="0"/>
              </a:xfrm>
              <a:prstGeom prst="line">
                <a:avLst/>
              </a:prstGeom>
              <a:noFill/>
              <a:ln w="28575">
                <a:solidFill>
                  <a:schemeClr val="bg2"/>
                </a:solidFill>
                <a:miter lim="800000"/>
              </a:ln>
            </p:spPr>
          </p:cxnSp>
          <p:cxnSp>
            <p:nvCxnSpPr>
              <p:cNvPr id="99414" name=""/>
              <p:cNvCxnSpPr/>
              <p:nvPr/>
            </p:nvCxnSpPr>
            <p:spPr>
              <a:xfrm>
                <a:off x="0" y="815"/>
                <a:ext cx="624" cy="0"/>
              </a:xfrm>
              <a:prstGeom prst="line">
                <a:avLst/>
              </a:prstGeom>
              <a:noFill/>
              <a:ln w="19050">
                <a:solidFill>
                  <a:schemeClr val="bg2"/>
                </a:solidFill>
                <a:miter lim="800000"/>
              </a:ln>
            </p:spPr>
          </p:cxnSp>
          <p:cxnSp>
            <p:nvCxnSpPr>
              <p:cNvPr id="99415" name=""/>
              <p:cNvCxnSpPr/>
              <p:nvPr/>
            </p:nvCxnSpPr>
            <p:spPr>
              <a:xfrm>
                <a:off x="0" y="718"/>
                <a:ext cx="624" cy="0"/>
              </a:xfrm>
              <a:prstGeom prst="line">
                <a:avLst/>
              </a:prstGeom>
              <a:noFill/>
              <a:ln w="12700">
                <a:solidFill>
                  <a:schemeClr val="bg2"/>
                </a:solidFill>
                <a:miter lim="800000"/>
              </a:ln>
            </p:spPr>
          </p:cxnSp>
          <p:cxnSp>
            <p:nvCxnSpPr>
              <p:cNvPr id="99416" name=""/>
              <p:cNvCxnSpPr/>
              <p:nvPr/>
            </p:nvCxnSpPr>
            <p:spPr>
              <a:xfrm>
                <a:off x="0" y="646"/>
                <a:ext cx="624" cy="0"/>
              </a:xfrm>
              <a:prstGeom prst="line">
                <a:avLst/>
              </a:prstGeom>
              <a:noFill/>
              <a:ln w="12700">
                <a:solidFill>
                  <a:schemeClr val="bg2"/>
                </a:solidFill>
                <a:miter lim="800000"/>
              </a:ln>
            </p:spPr>
          </p:cxnSp>
          <p:cxnSp>
            <p:nvCxnSpPr>
              <p:cNvPr id="99417" name=""/>
              <p:cNvCxnSpPr/>
              <p:nvPr/>
            </p:nvCxnSpPr>
            <p:spPr>
              <a:xfrm>
                <a:off x="0" y="522"/>
                <a:ext cx="624" cy="0"/>
              </a:xfrm>
              <a:prstGeom prst="line">
                <a:avLst/>
              </a:prstGeom>
              <a:noFill/>
              <a:ln>
                <a:solidFill>
                  <a:schemeClr val="bg2"/>
                </a:solidFill>
                <a:miter lim="800000"/>
              </a:ln>
            </p:spPr>
          </p:cxnSp>
          <p:cxnSp>
            <p:nvCxnSpPr>
              <p:cNvPr id="99418" name=""/>
              <p:cNvCxnSpPr/>
              <p:nvPr/>
            </p:nvCxnSpPr>
            <p:spPr>
              <a:xfrm>
                <a:off x="0" y="558"/>
                <a:ext cx="624" cy="0"/>
              </a:xfrm>
              <a:prstGeom prst="line">
                <a:avLst/>
              </a:prstGeom>
              <a:noFill/>
              <a:ln w="38100">
                <a:solidFill>
                  <a:schemeClr val="bg2"/>
                </a:solidFill>
                <a:miter lim="800000"/>
              </a:ln>
            </p:spPr>
          </p:cxnSp>
          <p:cxnSp>
            <p:nvCxnSpPr>
              <p:cNvPr id="99419" name=""/>
              <p:cNvCxnSpPr/>
              <p:nvPr/>
            </p:nvCxnSpPr>
            <p:spPr>
              <a:xfrm>
                <a:off x="0" y="591"/>
                <a:ext cx="624" cy="0"/>
              </a:xfrm>
              <a:prstGeom prst="line">
                <a:avLst/>
              </a:prstGeom>
              <a:noFill/>
              <a:ln w="19050">
                <a:solidFill>
                  <a:schemeClr val="bg2"/>
                </a:solidFill>
                <a:miter lim="800000"/>
              </a:ln>
            </p:spPr>
          </p:cxnSp>
          <p:cxnSp>
            <p:nvCxnSpPr>
              <p:cNvPr id="99420" name=""/>
              <p:cNvCxnSpPr/>
              <p:nvPr/>
            </p:nvCxnSpPr>
            <p:spPr>
              <a:xfrm>
                <a:off x="0" y="432"/>
                <a:ext cx="624" cy="0"/>
              </a:xfrm>
              <a:prstGeom prst="line">
                <a:avLst/>
              </a:prstGeom>
              <a:noFill/>
              <a:ln w="28575">
                <a:solidFill>
                  <a:schemeClr val="bg2"/>
                </a:solidFill>
                <a:miter lim="800000"/>
              </a:ln>
            </p:spPr>
          </p:cxnSp>
          <p:cxnSp>
            <p:nvCxnSpPr>
              <p:cNvPr id="99421" name=""/>
              <p:cNvCxnSpPr/>
              <p:nvPr/>
            </p:nvCxnSpPr>
            <p:spPr>
              <a:xfrm>
                <a:off x="0" y="384"/>
                <a:ext cx="624" cy="0"/>
              </a:xfrm>
              <a:prstGeom prst="line">
                <a:avLst/>
              </a:prstGeom>
              <a:noFill/>
              <a:ln w="12700">
                <a:solidFill>
                  <a:schemeClr val="bg2"/>
                </a:solidFill>
                <a:miter lim="800000"/>
              </a:ln>
            </p:spPr>
          </p:cxnSp>
          <p:cxnSp>
            <p:nvCxnSpPr>
              <p:cNvPr id="99422" name=""/>
              <p:cNvCxnSpPr/>
              <p:nvPr/>
            </p:nvCxnSpPr>
            <p:spPr>
              <a:xfrm>
                <a:off x="0" y="477"/>
                <a:ext cx="624" cy="0"/>
              </a:xfrm>
              <a:prstGeom prst="line">
                <a:avLst/>
              </a:prstGeom>
              <a:noFill/>
              <a:ln w="19050">
                <a:solidFill>
                  <a:schemeClr val="bg2"/>
                </a:solidFill>
                <a:miter lim="800000"/>
              </a:ln>
            </p:spPr>
          </p:cxnSp>
          <p:cxnSp>
            <p:nvCxnSpPr>
              <p:cNvPr id="99423" name=""/>
              <p:cNvCxnSpPr/>
              <p:nvPr/>
            </p:nvCxnSpPr>
            <p:spPr>
              <a:xfrm>
                <a:off x="0" y="339"/>
                <a:ext cx="624" cy="0"/>
              </a:xfrm>
              <a:prstGeom prst="line">
                <a:avLst/>
              </a:prstGeom>
              <a:noFill/>
              <a:ln w="19050">
                <a:solidFill>
                  <a:schemeClr val="bg2"/>
                </a:solidFill>
                <a:miter lim="800000"/>
              </a:ln>
            </p:spPr>
          </p:cxnSp>
          <p:cxnSp>
            <p:nvCxnSpPr>
              <p:cNvPr id="99424" name=""/>
              <p:cNvCxnSpPr/>
              <p:nvPr/>
            </p:nvCxnSpPr>
            <p:spPr>
              <a:xfrm>
                <a:off x="0" y="318"/>
                <a:ext cx="624" cy="0"/>
              </a:xfrm>
              <a:prstGeom prst="line">
                <a:avLst/>
              </a:prstGeom>
              <a:noFill/>
              <a:ln>
                <a:solidFill>
                  <a:schemeClr val="bg2"/>
                </a:solidFill>
                <a:miter lim="800000"/>
              </a:ln>
            </p:spPr>
          </p:cxnSp>
          <p:cxnSp>
            <p:nvCxnSpPr>
              <p:cNvPr id="99425" name=""/>
              <p:cNvCxnSpPr/>
              <p:nvPr/>
            </p:nvCxnSpPr>
            <p:spPr>
              <a:xfrm>
                <a:off x="0" y="258"/>
                <a:ext cx="624" cy="0"/>
              </a:xfrm>
              <a:prstGeom prst="line">
                <a:avLst/>
              </a:prstGeom>
              <a:noFill/>
              <a:ln w="19050">
                <a:solidFill>
                  <a:schemeClr val="bg2"/>
                </a:solidFill>
                <a:miter lim="800000"/>
              </a:ln>
            </p:spPr>
          </p:cxnSp>
          <p:cxnSp>
            <p:nvCxnSpPr>
              <p:cNvPr id="99426" name=""/>
              <p:cNvCxnSpPr/>
              <p:nvPr/>
            </p:nvCxnSpPr>
            <p:spPr>
              <a:xfrm>
                <a:off x="0" y="70"/>
                <a:ext cx="624" cy="0"/>
              </a:xfrm>
              <a:prstGeom prst="line">
                <a:avLst/>
              </a:prstGeom>
              <a:noFill/>
              <a:ln>
                <a:solidFill>
                  <a:schemeClr val="bg2"/>
                </a:solidFill>
                <a:miter lim="800000"/>
              </a:ln>
            </p:spPr>
          </p:cxnSp>
          <p:cxnSp>
            <p:nvCxnSpPr>
              <p:cNvPr id="99427" name=""/>
              <p:cNvCxnSpPr/>
              <p:nvPr/>
            </p:nvCxnSpPr>
            <p:spPr>
              <a:xfrm>
                <a:off x="0" y="43"/>
                <a:ext cx="624" cy="0"/>
              </a:xfrm>
              <a:prstGeom prst="line">
                <a:avLst/>
              </a:prstGeom>
              <a:noFill/>
              <a:ln w="38100">
                <a:solidFill>
                  <a:schemeClr val="bg2"/>
                </a:solidFill>
                <a:miter lim="800000"/>
              </a:ln>
            </p:spPr>
          </p:cxnSp>
          <p:cxnSp>
            <p:nvCxnSpPr>
              <p:cNvPr id="99428" name=""/>
              <p:cNvCxnSpPr/>
              <p:nvPr/>
            </p:nvCxnSpPr>
            <p:spPr>
              <a:xfrm>
                <a:off x="0" y="91"/>
                <a:ext cx="624" cy="0"/>
              </a:xfrm>
              <a:prstGeom prst="line">
                <a:avLst/>
              </a:prstGeom>
              <a:noFill/>
              <a:ln w="12700">
                <a:solidFill>
                  <a:schemeClr val="bg2"/>
                </a:solidFill>
                <a:miter lim="800000"/>
              </a:ln>
            </p:spPr>
          </p:cxnSp>
          <p:cxnSp>
            <p:nvCxnSpPr>
              <p:cNvPr id="99429" name=""/>
              <p:cNvCxnSpPr/>
              <p:nvPr/>
            </p:nvCxnSpPr>
            <p:spPr>
              <a:xfrm>
                <a:off x="0" y="145"/>
                <a:ext cx="624" cy="0"/>
              </a:xfrm>
              <a:prstGeom prst="line">
                <a:avLst/>
              </a:prstGeom>
              <a:noFill/>
              <a:ln w="12700">
                <a:solidFill>
                  <a:schemeClr val="bg2"/>
                </a:solidFill>
                <a:miter lim="800000"/>
              </a:ln>
            </p:spPr>
          </p:cxnSp>
          <p:cxnSp>
            <p:nvCxnSpPr>
              <p:cNvPr id="99430" name=""/>
              <p:cNvCxnSpPr/>
              <p:nvPr/>
            </p:nvCxnSpPr>
            <p:spPr>
              <a:xfrm>
                <a:off x="0" y="202"/>
                <a:ext cx="624" cy="0"/>
              </a:xfrm>
              <a:prstGeom prst="line">
                <a:avLst/>
              </a:prstGeom>
              <a:noFill/>
              <a:ln w="38100">
                <a:solidFill>
                  <a:schemeClr val="bg2"/>
                </a:solidFill>
                <a:miter lim="800000"/>
              </a:ln>
            </p:spPr>
          </p:cxnSp>
        </p:grpSp>
      </p:grpSp>
      <p:sp>
        <p:nvSpPr>
          <p:cNvPr id="99431" name=""/>
          <p:cNvSpPr/>
          <p:nvPr>
            <p:ph type="dt" sz="half" idx="2"/>
          </p:nvPr>
        </p:nvSpPr>
        <p:spPr>
          <a:xfrm>
            <a:off x="1387475" y="6357938"/>
            <a:ext cx="1905000" cy="457200"/>
          </a:xfrm>
          <a:prstGeom prst="rect">
            <a:avLst/>
          </a:prstGeom>
          <a:noFill/>
          <a:ln>
            <a:noFill/>
            <a:miter lim="800000"/>
          </a:ln>
        </p:spPr>
        <p:txBody>
          <a:bodyPr anchor="b" anchorCtr="0"/>
          <a:lstStyle/>
          <a:p>
            <a:pPr lvl="0"/>
            <a:r>
              <a:rPr kumimoji="0" sz="1400">
                <a:solidFill>
                  <a:schemeClr val="folHlink"/>
                </a:solidFill>
              </a:rPr>
              <a:t>04-04-20</a:t>
            </a:r>
            <a:endParaRPr kumimoji="0" sz="1400">
              <a:solidFill>
                <a:schemeClr val="folHlink"/>
              </a:solidFill>
            </a:endParaRPr>
          </a:p>
        </p:txBody>
      </p:sp>
      <p:sp>
        <p:nvSpPr>
          <p:cNvPr id="99432" name=""/>
          <p:cNvSpPr/>
          <p:nvPr>
            <p:ph type="ftr" sz="quarter" idx="3"/>
          </p:nvPr>
        </p:nvSpPr>
        <p:spPr>
          <a:xfrm>
            <a:off x="3722688" y="6357938"/>
            <a:ext cx="2271712" cy="457200"/>
          </a:xfrm>
          <a:prstGeom prst="rect">
            <a:avLst/>
          </a:prstGeom>
          <a:noFill/>
          <a:ln>
            <a:noFill/>
            <a:miter lim="800000"/>
          </a:ln>
        </p:spPr>
        <p:txBody>
          <a:bodyPr anchor="b" anchorCtr="0"/>
          <a:lstStyle/>
          <a:p>
            <a:pPr lvl="0" algn="ctr"/>
            <a:fld id="{2FB338BD-8F4C-4A6C-8E73-5D0306773D3A}" type="footer">
              <a:rPr kumimoji="0" sz="1400">
                <a:solidFill>
                  <a:schemeClr val="folHlink"/>
                </a:solidFill>
              </a:rPr>
              <a:t>*</a:t>
            </a:fld>
            <a:endParaRPr kumimoji="0" sz="1400">
              <a:solidFill>
                <a:schemeClr val="folHlink"/>
              </a:solidFill>
            </a:endParaRPr>
          </a:p>
        </p:txBody>
      </p:sp>
      <p:sp>
        <p:nvSpPr>
          <p:cNvPr id="99433" name=""/>
          <p:cNvSpPr/>
          <p:nvPr>
            <p:ph type="sldNum" sz="quarter" idx="4"/>
          </p:nvPr>
        </p:nvSpPr>
        <p:spPr>
          <a:xfrm>
            <a:off x="6464300" y="6361112"/>
            <a:ext cx="1906588" cy="457200"/>
          </a:xfrm>
          <a:prstGeom prst="rect">
            <a:avLst/>
          </a:prstGeom>
          <a:noFill/>
          <a:ln>
            <a:noFill/>
            <a:miter lim="800000"/>
          </a:ln>
        </p:spPr>
        <p:txBody>
          <a:bodyPr anchor="b" anchorCtr="0"/>
          <a:lstStyle/>
          <a:p>
            <a:pPr lvl="0" algn="r"/>
            <a:fld id="{C813978D-E853-49CC-8B4F-AC60A520F20A}" type="slidenum">
              <a:rPr kumimoji="0" sz="1400">
                <a:solidFill>
                  <a:schemeClr val="folHlink"/>
                </a:solidFill>
              </a:rPr>
              <a:t>*</a:t>
            </a:fld>
            <a:endParaRPr kumimoji="0" sz="1400">
              <a:solidFill>
                <a:schemeClr val="folHlink"/>
              </a:solidFill>
            </a:endParaRPr>
          </a:p>
        </p:txBody>
      </p:sp>
      <p:sp>
        <p:nvSpPr>
          <p:cNvPr id="99434" name=""/>
          <p:cNvSpPr/>
          <p:nvPr>
            <p:ph type="ctrTitle"/>
          </p:nvPr>
        </p:nvSpPr>
        <p:spPr>
          <a:xfrm>
            <a:off x="1169988" y="1046162"/>
            <a:ext cx="7380288" cy="1012825"/>
          </a:xfrm>
          <a:prstGeom prst="rect">
            <a:avLst/>
          </a:prstGeom>
          <a:noFill/>
          <a:ln>
            <a:noFill/>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000" b="0" i="0" u="none" baseline="0">
                <a:solidFill>
                  <a:schemeClr val="tx2"/>
                </a:solidFill>
                <a:latin typeface="Times New Roman" pitchFamily="18" charset="0"/>
                <a:ea typeface="隶书" pitchFamily="49" charset="-122"/>
              </a:defRPr>
            </a:lvl1pPr>
          </a:lstStyle>
          <a:p>
            <a:pPr lvl="0"/>
            <a:r>
              <a:t>单击此处编辑母版标题样式</a:t>
            </a:r>
          </a:p>
        </p:txBody>
      </p:sp>
      <p:sp>
        <p:nvSpPr>
          <p:cNvPr id="99435" name=""/>
          <p:cNvSpPr/>
          <p:nvPr>
            <p:ph type="subTitle" idx="1"/>
          </p:nvPr>
        </p:nvSpPr>
        <p:spPr>
          <a:xfrm>
            <a:off x="1566862" y="2693988"/>
            <a:ext cx="6662738" cy="2994025"/>
          </a:xfrm>
          <a:prstGeom prst="rect">
            <a:avLst/>
          </a:prstGeom>
          <a:noFill/>
          <a:ln>
            <a:noFill/>
            <a:miter lim="800000"/>
          </a:ln>
        </p:spPr>
        <p:txBody>
          <a:bodyPr/>
          <a:lstStyle>
            <a:lvl1pPr marL="0" indent="0" algn="ctr" defTabSz="914400" rtl="0" eaLnBrk="1" fontAlgn="base" hangingPunct="1">
              <a:lnSpc>
                <a:spcPct val="125000"/>
              </a:lnSpc>
              <a:spcBef>
                <a:spcPct val="20000"/>
              </a:spcBef>
              <a:spcAft>
                <a:spcPct val="0"/>
              </a:spcAft>
              <a:buClr>
                <a:schemeClr val="accent2"/>
              </a:buClr>
              <a:buSzTx/>
              <a:buFont typeface="Wingdings" pitchFamily="2" charset="2"/>
              <a:buNone/>
              <a:defRPr kumimoji="1" lang="zh-CN" altLang="en-US" sz="3200" b="0" i="0" u="none" baseline="0">
                <a:solidFill>
                  <a:schemeClr val="tx1"/>
                </a:solidFill>
                <a:latin typeface="Times New Roman" pitchFamily="18" charset="0"/>
                <a:ea typeface="黑体" pitchFamily="2" charset="-122"/>
              </a:defRPr>
            </a:lvl1pPr>
            <a:lvl2pPr marL="457200" indent="0" algn="ctr" defTabSz="914400" rtl="0" eaLnBrk="1" fontAlgn="base" hangingPunct="1">
              <a:lnSpc>
                <a:spcPct val="125000"/>
              </a:lnSpc>
              <a:spcBef>
                <a:spcPct val="20000"/>
              </a:spcBef>
              <a:spcAft>
                <a:spcPct val="0"/>
              </a:spcAft>
              <a:buClr>
                <a:schemeClr val="accent2"/>
              </a:buClr>
              <a:buSzPct val="55000"/>
              <a:buFont typeface="Wingdings" pitchFamily="2" charset="2"/>
              <a:buNone/>
              <a:defRPr kumimoji="1" lang="zh-CN" altLang="en-US" sz="2800" b="0" i="0" u="none" baseline="0">
                <a:solidFill>
                  <a:schemeClr val="tx1"/>
                </a:solidFill>
                <a:latin typeface="Times New Roman" pitchFamily="18" charset="0"/>
                <a:ea typeface="黑体" pitchFamily="2" charset="-122"/>
              </a:defRPr>
            </a:lvl2pPr>
            <a:lvl3pPr marL="857250" indent="0" algn="ctr" defTabSz="914400" rtl="0" eaLnBrk="1" fontAlgn="base" hangingPunct="1">
              <a:lnSpc>
                <a:spcPct val="125000"/>
              </a:lnSpc>
              <a:spcBef>
                <a:spcPct val="20000"/>
              </a:spcBef>
              <a:spcAft>
                <a:spcPct val="0"/>
              </a:spcAft>
              <a:buClr>
                <a:schemeClr val="accent2"/>
              </a:buClr>
              <a:buSzPct val="65000"/>
              <a:buFont typeface="Wingdings" pitchFamily="2" charset="2"/>
              <a:buNone/>
              <a:defRPr kumimoji="1" lang="zh-CN" altLang="en-US" sz="2400" b="0" i="0" u="none" baseline="0">
                <a:solidFill>
                  <a:schemeClr val="tx1"/>
                </a:solidFill>
                <a:latin typeface="Times New Roman" pitchFamily="18" charset="0"/>
                <a:ea typeface="黑体" pitchFamily="2" charset="-122"/>
              </a:defRPr>
            </a:lvl3pPr>
            <a:lvl4pPr marL="1200150" indent="0" algn="ctr" defTabSz="914400" rtl="0" eaLnBrk="1" fontAlgn="base" hangingPunct="1">
              <a:lnSpc>
                <a:spcPct val="125000"/>
              </a:lnSpc>
              <a:spcBef>
                <a:spcPct val="20000"/>
              </a:spcBef>
              <a:spcAft>
                <a:spcPct val="0"/>
              </a:spcAft>
              <a:buClr>
                <a:schemeClr val="accent2"/>
              </a:buClr>
              <a:buSzPct val="85000"/>
              <a:buFont typeface="Wingdings" pitchFamily="2" charset="2"/>
              <a:buNone/>
              <a:defRPr kumimoji="1" lang="zh-CN" altLang="en-US" sz="2000" b="0" i="0" u="none" baseline="0">
                <a:solidFill>
                  <a:schemeClr val="tx1"/>
                </a:solidFill>
                <a:latin typeface="Times New Roman" pitchFamily="18" charset="0"/>
                <a:ea typeface="黑体" pitchFamily="2" charset="-122"/>
              </a:defRPr>
            </a:lvl4pPr>
            <a:lvl5pPr marL="1543050" indent="0" algn="ctr" defTabSz="914400" rtl="0" eaLnBrk="1" fontAlgn="base" hangingPunct="1">
              <a:lnSpc>
                <a:spcPct val="125000"/>
              </a:lnSpc>
              <a:spcBef>
                <a:spcPct val="20000"/>
              </a:spcBef>
              <a:spcAft>
                <a:spcPct val="0"/>
              </a:spcAft>
              <a:buClr>
                <a:schemeClr val="accent2"/>
              </a:buClr>
              <a:buSzPct val="80000"/>
              <a:buFont typeface="Wingdings" pitchFamily="2" charset="2"/>
              <a:buNone/>
              <a:defRPr kumimoji="1" lang="zh-CN" altLang="en-US" sz="1800" b="0" i="0" u="none" baseline="0">
                <a:solidFill>
                  <a:schemeClr val="tx1"/>
                </a:solidFill>
                <a:latin typeface="Times New Roman" pitchFamily="18" charset="0"/>
                <a:ea typeface="黑体" pitchFamily="2" charset="-122"/>
              </a:defRPr>
            </a:lvl5pPr>
          </a:lstStyle>
          <a:p>
            <a:pPr lvl="0"/>
            <a:r>
              <a:t>单击此处编辑母版副标题样式</a:t>
            </a:r>
          </a:p>
        </p:txBody>
      </p:sp>
      <p:sp>
        <p:nvSpPr>
          <p:cNvPr id="99436" name=""/>
          <p:cNvSpPr/>
          <p:nvPr/>
        </p:nvSpPr>
        <p:spPr>
          <a:xfrm>
            <a:off x="3017838" y="2120900"/>
            <a:ext cx="5662612" cy="77788"/>
          </a:xfrm>
          <a:prstGeom prst="rect">
            <a:avLst/>
          </a:prstGeom>
          <a:solidFill>
            <a:schemeClr val="hlink"/>
          </a:solidFill>
          <a:ln>
            <a:noFill/>
            <a:miter lim="800000"/>
          </a:ln>
        </p:spPr>
        <p:txBody>
          <a:bodyPr wrap="none" anchor="ctr" anchorCtr="0"/>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sp>
        <p:nvSpPr>
          <p:cNvPr id="99437" name=""/>
          <p:cNvSpPr/>
          <p:nvPr/>
        </p:nvSpPr>
        <p:spPr>
          <a:xfrm>
            <a:off x="1098550" y="862012"/>
            <a:ext cx="5662612" cy="77788"/>
          </a:xfrm>
          <a:prstGeom prst="rect">
            <a:avLst/>
          </a:prstGeom>
          <a:solidFill>
            <a:schemeClr val="hlink"/>
          </a:solidFill>
          <a:ln>
            <a:noFill/>
            <a:miter lim="800000"/>
          </a:ln>
        </p:spPr>
        <p:txBody>
          <a:bodyPr wrap="none" anchor="ctr" anchorCtr="0"/>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1" nodeType="afterEffect">
                                  <p:stCondLst>
                                    <p:cond delay="0"/>
                                  </p:stCondLst>
                                  <p:childTnLst>
                                    <p:set>
                                      <p:cBhvr additive="base">
                                        <p:cTn id="6" dur="1" fill="hold">
                                          <p:stCondLst>
                                            <p:cond delay="0"/>
                                          </p:stCondLst>
                                        </p:cTn>
                                        <p:tgtEl>
                                          <p:spTgt spid="99437"/>
                                        </p:tgtEl>
                                        <p:attrNameLst>
                                          <p:attrName>style.visibility</p:attrName>
                                        </p:attrNameLst>
                                      </p:cBhvr>
                                      <p:to>
                                        <p:strVal val="visible"/>
                                      </p:to>
                                    </p:set>
                                    <p:animEffect transition="in" filter="slide(fromLeft)">
                                      <p:cBhvr additive="base">
                                        <p:cTn id="7" dur="500"/>
                                        <p:tgtEl>
                                          <p:spTgt spid="99437"/>
                                        </p:tgtEl>
                                      </p:cBhvr>
                                    </p:animEffect>
                                  </p:childTnLst>
                                </p:cTn>
                              </p:par>
                            </p:childTnLst>
                          </p:cTn>
                        </p:par>
                        <p:par>
                          <p:cTn id="8" fill="hold" nodeType="afterGroup">
                            <p:stCondLst>
                              <p:cond delay="500"/>
                            </p:stCondLst>
                            <p:childTnLst>
                              <p:par>
                                <p:cTn id="9" presetID="12" presetClass="entr" presetSubtype="2" dur="500" fill="hold" grpId="0" nodeType="afterEffect">
                                  <p:stCondLst>
                                    <p:cond delay="500"/>
                                  </p:stCondLst>
                                  <p:childTnLst>
                                    <p:set>
                                      <p:cBhvr additive="base">
                                        <p:cTn id="10" dur="1" fill="hold">
                                          <p:stCondLst>
                                            <p:cond delay="0"/>
                                          </p:stCondLst>
                                        </p:cTn>
                                        <p:tgtEl>
                                          <p:spTgt spid="99436"/>
                                        </p:tgtEl>
                                        <p:attrNameLst>
                                          <p:attrName>style.visibility</p:attrName>
                                        </p:attrNameLst>
                                      </p:cBhvr>
                                      <p:to>
                                        <p:strVal val="visible"/>
                                      </p:to>
                                    </p:set>
                                    <p:animEffect transition="in" filter="slide(fromRight)">
                                      <p:cBhvr additive="base">
                                        <p:cTn id="11" dur="500"/>
                                        <p:tgtEl>
                                          <p:spTgt spid="994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436" grpId="0"/>
      <p:bldP spid="99437" grpId="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5" name="Footer Placeholder 4"/>
          <p:cNvSpPr>
            <a:spLocks noGrp="1"/>
          </p:cNvSpPr>
          <p:nvPr>
            <p:ph type="ftr" sz="quarter" idx="3"/>
          </p:nvPr>
        </p:nvSpPr>
        <p:spPr/>
        <p:txBody>
          <a:bodyPr/>
          <a:lstStyle/>
          <a:p>
            <a:pPr lvl="0" algn="ctr"/>
            <a:fld id="{9DE62B7C-AF92-481B-ADE6-97FDBBC186AD}" type="footer">
              <a:rPr kumimoji="0" sz="1400">
                <a:solidFill>
                  <a:schemeClr val="folHlink"/>
                </a:solidFill>
              </a:rPr>
              <a:t>*</a:t>
            </a:fld>
            <a:endParaRPr kumimoji="0" sz="1400">
              <a:solidFill>
                <a:schemeClr val="folHlink"/>
              </a:solidFill>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0" sz="1400">
                <a:solidFill>
                  <a:schemeClr val="folHlink"/>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grpSp>
        <p:nvGrpSpPr>
          <p:cNvPr id="98306" name=""/>
          <p:cNvGrpSpPr/>
          <p:nvPr/>
        </p:nvGrpSpPr>
        <p:grpSpPr>
          <a:xfrm>
            <a:off x="0" y="68262"/>
            <a:ext cx="8915400" cy="6713538"/>
            <a:chOff x="0" y="43"/>
            <a:chExt cx="5616" cy="4229"/>
          </a:xfrm>
        </p:grpSpPr>
        <p:grpSp>
          <p:nvGrpSpPr>
            <p:cNvPr id="98307" name=""/>
            <p:cNvGrpSpPr/>
            <p:nvPr/>
          </p:nvGrpSpPr>
          <p:grpSpPr>
            <a:xfrm>
              <a:off x="0" y="43"/>
              <a:ext cx="408" cy="4229"/>
              <a:chOff x="0" y="43"/>
              <a:chExt cx="5760" cy="4229"/>
            </a:xfrm>
          </p:grpSpPr>
          <p:cxnSp>
            <p:nvCxnSpPr>
              <p:cNvPr id="98308" name=""/>
              <p:cNvCxnSpPr/>
              <p:nvPr/>
            </p:nvCxnSpPr>
            <p:spPr>
              <a:xfrm>
                <a:off x="0" y="4203"/>
                <a:ext cx="5760" cy="0"/>
              </a:xfrm>
              <a:prstGeom prst="line">
                <a:avLst/>
              </a:prstGeom>
              <a:noFill/>
              <a:ln>
                <a:solidFill>
                  <a:schemeClr val="bg2"/>
                </a:solidFill>
                <a:miter lim="800000"/>
              </a:ln>
            </p:spPr>
          </p:cxnSp>
          <p:cxnSp>
            <p:nvCxnSpPr>
              <p:cNvPr id="98309" name=""/>
              <p:cNvCxnSpPr/>
              <p:nvPr/>
            </p:nvCxnSpPr>
            <p:spPr>
              <a:xfrm>
                <a:off x="0" y="4239"/>
                <a:ext cx="5760" cy="0"/>
              </a:xfrm>
              <a:prstGeom prst="line">
                <a:avLst/>
              </a:prstGeom>
              <a:noFill/>
              <a:ln w="38100">
                <a:solidFill>
                  <a:schemeClr val="bg2"/>
                </a:solidFill>
                <a:miter lim="800000"/>
              </a:ln>
            </p:spPr>
          </p:cxnSp>
          <p:cxnSp>
            <p:nvCxnSpPr>
              <p:cNvPr id="98310" name=""/>
              <p:cNvCxnSpPr/>
              <p:nvPr/>
            </p:nvCxnSpPr>
            <p:spPr>
              <a:xfrm>
                <a:off x="0" y="4272"/>
                <a:ext cx="5760" cy="0"/>
              </a:xfrm>
              <a:prstGeom prst="line">
                <a:avLst/>
              </a:prstGeom>
              <a:noFill/>
              <a:ln w="19050">
                <a:solidFill>
                  <a:schemeClr val="bg2"/>
                </a:solidFill>
                <a:miter lim="800000"/>
              </a:ln>
            </p:spPr>
          </p:cxnSp>
          <p:cxnSp>
            <p:nvCxnSpPr>
              <p:cNvPr id="98311" name=""/>
              <p:cNvCxnSpPr/>
              <p:nvPr/>
            </p:nvCxnSpPr>
            <p:spPr>
              <a:xfrm>
                <a:off x="0" y="4113"/>
                <a:ext cx="5760" cy="0"/>
              </a:xfrm>
              <a:prstGeom prst="line">
                <a:avLst/>
              </a:prstGeom>
              <a:noFill/>
              <a:ln w="28575">
                <a:solidFill>
                  <a:schemeClr val="bg2"/>
                </a:solidFill>
                <a:miter lim="800000"/>
              </a:ln>
            </p:spPr>
          </p:cxnSp>
          <p:cxnSp>
            <p:nvCxnSpPr>
              <p:cNvPr id="98312" name=""/>
              <p:cNvCxnSpPr/>
              <p:nvPr/>
            </p:nvCxnSpPr>
            <p:spPr>
              <a:xfrm>
                <a:off x="0" y="4065"/>
                <a:ext cx="5760" cy="0"/>
              </a:xfrm>
              <a:prstGeom prst="line">
                <a:avLst/>
              </a:prstGeom>
              <a:noFill/>
              <a:ln w="12700">
                <a:solidFill>
                  <a:schemeClr val="bg2"/>
                </a:solidFill>
                <a:miter lim="800000"/>
              </a:ln>
            </p:spPr>
          </p:cxnSp>
          <p:cxnSp>
            <p:nvCxnSpPr>
              <p:cNvPr id="98313" name=""/>
              <p:cNvCxnSpPr/>
              <p:nvPr/>
            </p:nvCxnSpPr>
            <p:spPr>
              <a:xfrm>
                <a:off x="0" y="4158"/>
                <a:ext cx="5760" cy="0"/>
              </a:xfrm>
              <a:prstGeom prst="line">
                <a:avLst/>
              </a:prstGeom>
              <a:noFill/>
              <a:ln w="19050">
                <a:solidFill>
                  <a:schemeClr val="bg2"/>
                </a:solidFill>
                <a:miter lim="800000"/>
              </a:ln>
            </p:spPr>
          </p:cxnSp>
          <p:cxnSp>
            <p:nvCxnSpPr>
              <p:cNvPr id="98314" name=""/>
              <p:cNvCxnSpPr/>
              <p:nvPr/>
            </p:nvCxnSpPr>
            <p:spPr>
              <a:xfrm>
                <a:off x="0" y="3666"/>
                <a:ext cx="5760" cy="0"/>
              </a:xfrm>
              <a:prstGeom prst="line">
                <a:avLst/>
              </a:prstGeom>
              <a:noFill/>
              <a:ln>
                <a:solidFill>
                  <a:schemeClr val="bg2"/>
                </a:solidFill>
                <a:miter lim="800000"/>
              </a:ln>
            </p:spPr>
          </p:cxnSp>
          <p:cxnSp>
            <p:nvCxnSpPr>
              <p:cNvPr id="98315" name=""/>
              <p:cNvCxnSpPr/>
              <p:nvPr/>
            </p:nvCxnSpPr>
            <p:spPr>
              <a:xfrm>
                <a:off x="0" y="3639"/>
                <a:ext cx="5760" cy="0"/>
              </a:xfrm>
              <a:prstGeom prst="line">
                <a:avLst/>
              </a:prstGeom>
              <a:noFill/>
              <a:ln w="38100">
                <a:solidFill>
                  <a:schemeClr val="bg2"/>
                </a:solidFill>
                <a:miter lim="800000"/>
              </a:ln>
            </p:spPr>
          </p:cxnSp>
          <p:cxnSp>
            <p:nvCxnSpPr>
              <p:cNvPr id="98316" name=""/>
              <p:cNvCxnSpPr/>
              <p:nvPr/>
            </p:nvCxnSpPr>
            <p:spPr>
              <a:xfrm>
                <a:off x="0" y="4020"/>
                <a:ext cx="5760" cy="0"/>
              </a:xfrm>
              <a:prstGeom prst="line">
                <a:avLst/>
              </a:prstGeom>
              <a:noFill/>
              <a:ln w="19050">
                <a:solidFill>
                  <a:schemeClr val="bg2"/>
                </a:solidFill>
                <a:miter lim="800000"/>
              </a:ln>
            </p:spPr>
          </p:cxnSp>
          <p:cxnSp>
            <p:nvCxnSpPr>
              <p:cNvPr id="98317" name=""/>
              <p:cNvCxnSpPr/>
              <p:nvPr/>
            </p:nvCxnSpPr>
            <p:spPr>
              <a:xfrm>
                <a:off x="0" y="3894"/>
                <a:ext cx="5760" cy="0"/>
              </a:xfrm>
              <a:prstGeom prst="line">
                <a:avLst/>
              </a:prstGeom>
              <a:noFill/>
              <a:ln w="28575">
                <a:solidFill>
                  <a:schemeClr val="bg2"/>
                </a:solidFill>
                <a:miter lim="800000"/>
              </a:ln>
            </p:spPr>
          </p:cxnSp>
          <p:cxnSp>
            <p:nvCxnSpPr>
              <p:cNvPr id="98318" name=""/>
              <p:cNvCxnSpPr/>
              <p:nvPr/>
            </p:nvCxnSpPr>
            <p:spPr>
              <a:xfrm>
                <a:off x="0" y="3813"/>
                <a:ext cx="5760" cy="0"/>
              </a:xfrm>
              <a:prstGeom prst="line">
                <a:avLst/>
              </a:prstGeom>
              <a:noFill/>
              <a:ln w="12700">
                <a:solidFill>
                  <a:schemeClr val="bg2"/>
                </a:solidFill>
                <a:miter lim="800000"/>
              </a:ln>
            </p:spPr>
          </p:cxnSp>
          <p:cxnSp>
            <p:nvCxnSpPr>
              <p:cNvPr id="98319" name=""/>
              <p:cNvCxnSpPr/>
              <p:nvPr/>
            </p:nvCxnSpPr>
            <p:spPr>
              <a:xfrm>
                <a:off x="0" y="3999"/>
                <a:ext cx="5760" cy="0"/>
              </a:xfrm>
              <a:prstGeom prst="line">
                <a:avLst/>
              </a:prstGeom>
              <a:noFill/>
              <a:ln>
                <a:solidFill>
                  <a:schemeClr val="bg2"/>
                </a:solidFill>
                <a:miter lim="800000"/>
              </a:ln>
            </p:spPr>
          </p:cxnSp>
          <p:cxnSp>
            <p:nvCxnSpPr>
              <p:cNvPr id="98320" name=""/>
              <p:cNvCxnSpPr/>
              <p:nvPr/>
            </p:nvCxnSpPr>
            <p:spPr>
              <a:xfrm>
                <a:off x="0" y="3687"/>
                <a:ext cx="5760" cy="0"/>
              </a:xfrm>
              <a:prstGeom prst="line">
                <a:avLst/>
              </a:prstGeom>
              <a:noFill/>
              <a:ln w="12700">
                <a:solidFill>
                  <a:schemeClr val="bg2"/>
                </a:solidFill>
                <a:miter lim="800000"/>
              </a:ln>
            </p:spPr>
          </p:cxnSp>
          <p:cxnSp>
            <p:nvCxnSpPr>
              <p:cNvPr id="98321" name=""/>
              <p:cNvCxnSpPr/>
              <p:nvPr/>
            </p:nvCxnSpPr>
            <p:spPr>
              <a:xfrm>
                <a:off x="0" y="3741"/>
                <a:ext cx="5760" cy="0"/>
              </a:xfrm>
              <a:prstGeom prst="line">
                <a:avLst/>
              </a:prstGeom>
              <a:noFill/>
              <a:ln w="12700">
                <a:solidFill>
                  <a:schemeClr val="bg2"/>
                </a:solidFill>
                <a:miter lim="800000"/>
              </a:ln>
            </p:spPr>
          </p:cxnSp>
          <p:cxnSp>
            <p:nvCxnSpPr>
              <p:cNvPr id="98322" name=""/>
              <p:cNvCxnSpPr/>
              <p:nvPr/>
            </p:nvCxnSpPr>
            <p:spPr>
              <a:xfrm>
                <a:off x="0" y="3939"/>
                <a:ext cx="5760" cy="0"/>
              </a:xfrm>
              <a:prstGeom prst="line">
                <a:avLst/>
              </a:prstGeom>
              <a:noFill/>
              <a:ln w="19050">
                <a:solidFill>
                  <a:schemeClr val="bg2"/>
                </a:solidFill>
                <a:miter lim="800000"/>
              </a:ln>
            </p:spPr>
          </p:cxnSp>
          <p:cxnSp>
            <p:nvCxnSpPr>
              <p:cNvPr id="98323" name=""/>
              <p:cNvCxnSpPr/>
              <p:nvPr/>
            </p:nvCxnSpPr>
            <p:spPr>
              <a:xfrm>
                <a:off x="0" y="3918"/>
                <a:ext cx="5760" cy="0"/>
              </a:xfrm>
              <a:prstGeom prst="line">
                <a:avLst/>
              </a:prstGeom>
              <a:noFill/>
              <a:ln>
                <a:solidFill>
                  <a:schemeClr val="bg2"/>
                </a:solidFill>
                <a:miter lim="800000"/>
              </a:ln>
            </p:spPr>
          </p:cxnSp>
          <p:cxnSp>
            <p:nvCxnSpPr>
              <p:cNvPr id="98324" name=""/>
              <p:cNvCxnSpPr/>
              <p:nvPr/>
            </p:nvCxnSpPr>
            <p:spPr>
              <a:xfrm>
                <a:off x="0" y="3510"/>
                <a:ext cx="5760" cy="0"/>
              </a:xfrm>
              <a:prstGeom prst="line">
                <a:avLst/>
              </a:prstGeom>
              <a:noFill/>
              <a:ln>
                <a:solidFill>
                  <a:schemeClr val="bg2"/>
                </a:solidFill>
                <a:miter lim="800000"/>
              </a:ln>
            </p:spPr>
          </p:cxnSp>
          <p:cxnSp>
            <p:nvCxnSpPr>
              <p:cNvPr id="98325" name=""/>
              <p:cNvCxnSpPr/>
              <p:nvPr/>
            </p:nvCxnSpPr>
            <p:spPr>
              <a:xfrm>
                <a:off x="0" y="3546"/>
                <a:ext cx="5760" cy="0"/>
              </a:xfrm>
              <a:prstGeom prst="line">
                <a:avLst/>
              </a:prstGeom>
              <a:noFill/>
              <a:ln w="38100">
                <a:solidFill>
                  <a:schemeClr val="bg2"/>
                </a:solidFill>
                <a:miter lim="800000"/>
              </a:ln>
            </p:spPr>
          </p:cxnSp>
          <p:cxnSp>
            <p:nvCxnSpPr>
              <p:cNvPr id="98326" name=""/>
              <p:cNvCxnSpPr/>
              <p:nvPr/>
            </p:nvCxnSpPr>
            <p:spPr>
              <a:xfrm>
                <a:off x="0" y="3579"/>
                <a:ext cx="5760" cy="0"/>
              </a:xfrm>
              <a:prstGeom prst="line">
                <a:avLst/>
              </a:prstGeom>
              <a:noFill/>
              <a:ln w="19050">
                <a:solidFill>
                  <a:schemeClr val="bg2"/>
                </a:solidFill>
                <a:miter lim="800000"/>
              </a:ln>
            </p:spPr>
          </p:cxnSp>
          <p:cxnSp>
            <p:nvCxnSpPr>
              <p:cNvPr id="98327" name=""/>
              <p:cNvCxnSpPr/>
              <p:nvPr/>
            </p:nvCxnSpPr>
            <p:spPr>
              <a:xfrm>
                <a:off x="0" y="3420"/>
                <a:ext cx="5760" cy="0"/>
              </a:xfrm>
              <a:prstGeom prst="line">
                <a:avLst/>
              </a:prstGeom>
              <a:noFill/>
              <a:ln w="28575">
                <a:solidFill>
                  <a:schemeClr val="bg2"/>
                </a:solidFill>
                <a:miter lim="800000"/>
              </a:ln>
            </p:spPr>
          </p:cxnSp>
          <p:cxnSp>
            <p:nvCxnSpPr>
              <p:cNvPr id="98328" name=""/>
              <p:cNvCxnSpPr/>
              <p:nvPr/>
            </p:nvCxnSpPr>
            <p:spPr>
              <a:xfrm>
                <a:off x="0" y="3372"/>
                <a:ext cx="5760" cy="0"/>
              </a:xfrm>
              <a:prstGeom prst="line">
                <a:avLst/>
              </a:prstGeom>
              <a:noFill/>
              <a:ln w="12700">
                <a:solidFill>
                  <a:schemeClr val="bg2"/>
                </a:solidFill>
                <a:miter lim="800000"/>
              </a:ln>
            </p:spPr>
          </p:cxnSp>
          <p:cxnSp>
            <p:nvCxnSpPr>
              <p:cNvPr id="98329" name=""/>
              <p:cNvCxnSpPr/>
              <p:nvPr/>
            </p:nvCxnSpPr>
            <p:spPr>
              <a:xfrm>
                <a:off x="0" y="3465"/>
                <a:ext cx="5760" cy="0"/>
              </a:xfrm>
              <a:prstGeom prst="line">
                <a:avLst/>
              </a:prstGeom>
              <a:noFill/>
              <a:ln w="19050">
                <a:solidFill>
                  <a:schemeClr val="bg2"/>
                </a:solidFill>
                <a:miter lim="800000"/>
              </a:ln>
            </p:spPr>
          </p:cxnSp>
          <p:cxnSp>
            <p:nvCxnSpPr>
              <p:cNvPr id="98330" name=""/>
              <p:cNvCxnSpPr/>
              <p:nvPr/>
            </p:nvCxnSpPr>
            <p:spPr>
              <a:xfrm>
                <a:off x="0" y="2973"/>
                <a:ext cx="5760" cy="0"/>
              </a:xfrm>
              <a:prstGeom prst="line">
                <a:avLst/>
              </a:prstGeom>
              <a:noFill/>
              <a:ln>
                <a:solidFill>
                  <a:schemeClr val="bg2"/>
                </a:solidFill>
                <a:miter lim="800000"/>
              </a:ln>
            </p:spPr>
          </p:cxnSp>
          <p:cxnSp>
            <p:nvCxnSpPr>
              <p:cNvPr id="98331" name=""/>
              <p:cNvCxnSpPr/>
              <p:nvPr/>
            </p:nvCxnSpPr>
            <p:spPr>
              <a:xfrm>
                <a:off x="0" y="2946"/>
                <a:ext cx="5760" cy="0"/>
              </a:xfrm>
              <a:prstGeom prst="line">
                <a:avLst/>
              </a:prstGeom>
              <a:noFill/>
              <a:ln w="38100">
                <a:solidFill>
                  <a:schemeClr val="bg2"/>
                </a:solidFill>
                <a:miter lim="800000"/>
              </a:ln>
            </p:spPr>
          </p:cxnSp>
          <p:cxnSp>
            <p:nvCxnSpPr>
              <p:cNvPr id="98332" name=""/>
              <p:cNvCxnSpPr/>
              <p:nvPr/>
            </p:nvCxnSpPr>
            <p:spPr>
              <a:xfrm>
                <a:off x="0" y="3327"/>
                <a:ext cx="5760" cy="0"/>
              </a:xfrm>
              <a:prstGeom prst="line">
                <a:avLst/>
              </a:prstGeom>
              <a:noFill/>
              <a:ln w="19050">
                <a:solidFill>
                  <a:schemeClr val="bg2"/>
                </a:solidFill>
                <a:miter lim="800000"/>
              </a:ln>
            </p:spPr>
          </p:cxnSp>
          <p:cxnSp>
            <p:nvCxnSpPr>
              <p:cNvPr id="98333" name=""/>
              <p:cNvCxnSpPr/>
              <p:nvPr/>
            </p:nvCxnSpPr>
            <p:spPr>
              <a:xfrm>
                <a:off x="0" y="3201"/>
                <a:ext cx="5760" cy="0"/>
              </a:xfrm>
              <a:prstGeom prst="line">
                <a:avLst/>
              </a:prstGeom>
              <a:noFill/>
              <a:ln w="28575">
                <a:solidFill>
                  <a:schemeClr val="bg2"/>
                </a:solidFill>
                <a:miter lim="800000"/>
              </a:ln>
            </p:spPr>
          </p:cxnSp>
          <p:cxnSp>
            <p:nvCxnSpPr>
              <p:cNvPr id="98334" name=""/>
              <p:cNvCxnSpPr/>
              <p:nvPr/>
            </p:nvCxnSpPr>
            <p:spPr>
              <a:xfrm>
                <a:off x="0" y="3120"/>
                <a:ext cx="5760" cy="0"/>
              </a:xfrm>
              <a:prstGeom prst="line">
                <a:avLst/>
              </a:prstGeom>
              <a:noFill/>
              <a:ln w="12700">
                <a:solidFill>
                  <a:schemeClr val="bg2"/>
                </a:solidFill>
                <a:miter lim="800000"/>
              </a:ln>
            </p:spPr>
          </p:cxnSp>
          <p:cxnSp>
            <p:nvCxnSpPr>
              <p:cNvPr id="98335" name=""/>
              <p:cNvCxnSpPr/>
              <p:nvPr/>
            </p:nvCxnSpPr>
            <p:spPr>
              <a:xfrm>
                <a:off x="0" y="3306"/>
                <a:ext cx="5760" cy="0"/>
              </a:xfrm>
              <a:prstGeom prst="line">
                <a:avLst/>
              </a:prstGeom>
              <a:noFill/>
              <a:ln>
                <a:solidFill>
                  <a:schemeClr val="bg2"/>
                </a:solidFill>
                <a:miter lim="800000"/>
              </a:ln>
            </p:spPr>
          </p:cxnSp>
          <p:cxnSp>
            <p:nvCxnSpPr>
              <p:cNvPr id="98336" name=""/>
              <p:cNvCxnSpPr/>
              <p:nvPr/>
            </p:nvCxnSpPr>
            <p:spPr>
              <a:xfrm>
                <a:off x="0" y="2994"/>
                <a:ext cx="5760" cy="0"/>
              </a:xfrm>
              <a:prstGeom prst="line">
                <a:avLst/>
              </a:prstGeom>
              <a:noFill/>
              <a:ln w="12700">
                <a:solidFill>
                  <a:schemeClr val="bg2"/>
                </a:solidFill>
                <a:miter lim="800000"/>
              </a:ln>
            </p:spPr>
          </p:cxnSp>
          <p:cxnSp>
            <p:nvCxnSpPr>
              <p:cNvPr id="98337" name=""/>
              <p:cNvCxnSpPr/>
              <p:nvPr/>
            </p:nvCxnSpPr>
            <p:spPr>
              <a:xfrm>
                <a:off x="0" y="3048"/>
                <a:ext cx="5760" cy="0"/>
              </a:xfrm>
              <a:prstGeom prst="line">
                <a:avLst/>
              </a:prstGeom>
              <a:noFill/>
              <a:ln w="12700">
                <a:solidFill>
                  <a:schemeClr val="bg2"/>
                </a:solidFill>
                <a:miter lim="800000"/>
              </a:ln>
            </p:spPr>
          </p:cxnSp>
          <p:cxnSp>
            <p:nvCxnSpPr>
              <p:cNvPr id="98338" name=""/>
              <p:cNvCxnSpPr/>
              <p:nvPr/>
            </p:nvCxnSpPr>
            <p:spPr>
              <a:xfrm>
                <a:off x="0" y="3246"/>
                <a:ext cx="5760" cy="0"/>
              </a:xfrm>
              <a:prstGeom prst="line">
                <a:avLst/>
              </a:prstGeom>
              <a:noFill/>
              <a:ln w="19050">
                <a:solidFill>
                  <a:schemeClr val="bg2"/>
                </a:solidFill>
                <a:miter lim="800000"/>
              </a:ln>
            </p:spPr>
          </p:cxnSp>
          <p:cxnSp>
            <p:nvCxnSpPr>
              <p:cNvPr id="98339" name=""/>
              <p:cNvCxnSpPr/>
              <p:nvPr/>
            </p:nvCxnSpPr>
            <p:spPr>
              <a:xfrm>
                <a:off x="0" y="3225"/>
                <a:ext cx="5760" cy="0"/>
              </a:xfrm>
              <a:prstGeom prst="line">
                <a:avLst/>
              </a:prstGeom>
              <a:noFill/>
              <a:ln>
                <a:solidFill>
                  <a:schemeClr val="bg2"/>
                </a:solidFill>
                <a:miter lim="800000"/>
              </a:ln>
            </p:spPr>
          </p:cxnSp>
          <p:cxnSp>
            <p:nvCxnSpPr>
              <p:cNvPr id="98340" name=""/>
              <p:cNvCxnSpPr/>
              <p:nvPr/>
            </p:nvCxnSpPr>
            <p:spPr>
              <a:xfrm>
                <a:off x="0" y="2831"/>
                <a:ext cx="5760" cy="0"/>
              </a:xfrm>
              <a:prstGeom prst="line">
                <a:avLst/>
              </a:prstGeom>
              <a:noFill/>
              <a:ln w="28575">
                <a:solidFill>
                  <a:schemeClr val="bg2"/>
                </a:solidFill>
                <a:miter lim="800000"/>
              </a:ln>
            </p:spPr>
          </p:cxnSp>
          <p:cxnSp>
            <p:nvCxnSpPr>
              <p:cNvPr id="98341" name=""/>
              <p:cNvCxnSpPr/>
              <p:nvPr/>
            </p:nvCxnSpPr>
            <p:spPr>
              <a:xfrm>
                <a:off x="0" y="2750"/>
                <a:ext cx="5760" cy="0"/>
              </a:xfrm>
              <a:prstGeom prst="line">
                <a:avLst/>
              </a:prstGeom>
              <a:noFill/>
              <a:ln w="12700">
                <a:solidFill>
                  <a:schemeClr val="bg2"/>
                </a:solidFill>
                <a:miter lim="800000"/>
              </a:ln>
            </p:spPr>
          </p:cxnSp>
          <p:cxnSp>
            <p:nvCxnSpPr>
              <p:cNvPr id="98342" name=""/>
              <p:cNvCxnSpPr/>
              <p:nvPr/>
            </p:nvCxnSpPr>
            <p:spPr>
              <a:xfrm>
                <a:off x="0" y="2678"/>
                <a:ext cx="5760" cy="0"/>
              </a:xfrm>
              <a:prstGeom prst="line">
                <a:avLst/>
              </a:prstGeom>
              <a:noFill/>
              <a:ln w="12700">
                <a:solidFill>
                  <a:schemeClr val="bg2"/>
                </a:solidFill>
                <a:miter lim="800000"/>
              </a:ln>
            </p:spPr>
          </p:cxnSp>
          <p:cxnSp>
            <p:nvCxnSpPr>
              <p:cNvPr id="98343" name=""/>
              <p:cNvCxnSpPr/>
              <p:nvPr/>
            </p:nvCxnSpPr>
            <p:spPr>
              <a:xfrm>
                <a:off x="0" y="2876"/>
                <a:ext cx="5760" cy="0"/>
              </a:xfrm>
              <a:prstGeom prst="line">
                <a:avLst/>
              </a:prstGeom>
              <a:noFill/>
              <a:ln w="19050">
                <a:solidFill>
                  <a:schemeClr val="bg2"/>
                </a:solidFill>
                <a:miter lim="800000"/>
              </a:ln>
            </p:spPr>
          </p:cxnSp>
          <p:cxnSp>
            <p:nvCxnSpPr>
              <p:cNvPr id="98344" name=""/>
              <p:cNvCxnSpPr/>
              <p:nvPr/>
            </p:nvCxnSpPr>
            <p:spPr>
              <a:xfrm>
                <a:off x="0" y="2855"/>
                <a:ext cx="5760" cy="0"/>
              </a:xfrm>
              <a:prstGeom prst="line">
                <a:avLst/>
              </a:prstGeom>
              <a:noFill/>
              <a:ln>
                <a:solidFill>
                  <a:schemeClr val="bg2"/>
                </a:solidFill>
                <a:miter lim="800000"/>
              </a:ln>
            </p:spPr>
          </p:cxnSp>
          <p:cxnSp>
            <p:nvCxnSpPr>
              <p:cNvPr id="98345" name=""/>
              <p:cNvCxnSpPr/>
              <p:nvPr/>
            </p:nvCxnSpPr>
            <p:spPr>
              <a:xfrm>
                <a:off x="0" y="2554"/>
                <a:ext cx="5760" cy="0"/>
              </a:xfrm>
              <a:prstGeom prst="line">
                <a:avLst/>
              </a:prstGeom>
              <a:noFill/>
              <a:ln>
                <a:solidFill>
                  <a:schemeClr val="bg2"/>
                </a:solidFill>
                <a:miter lim="800000"/>
              </a:ln>
            </p:spPr>
          </p:cxnSp>
          <p:cxnSp>
            <p:nvCxnSpPr>
              <p:cNvPr id="98346" name=""/>
              <p:cNvCxnSpPr/>
              <p:nvPr/>
            </p:nvCxnSpPr>
            <p:spPr>
              <a:xfrm>
                <a:off x="0" y="2590"/>
                <a:ext cx="5760" cy="0"/>
              </a:xfrm>
              <a:prstGeom prst="line">
                <a:avLst/>
              </a:prstGeom>
              <a:noFill/>
              <a:ln w="38100">
                <a:solidFill>
                  <a:schemeClr val="bg2"/>
                </a:solidFill>
                <a:miter lim="800000"/>
              </a:ln>
            </p:spPr>
          </p:cxnSp>
          <p:cxnSp>
            <p:nvCxnSpPr>
              <p:cNvPr id="98347" name=""/>
              <p:cNvCxnSpPr/>
              <p:nvPr/>
            </p:nvCxnSpPr>
            <p:spPr>
              <a:xfrm>
                <a:off x="0" y="2623"/>
                <a:ext cx="5760" cy="0"/>
              </a:xfrm>
              <a:prstGeom prst="line">
                <a:avLst/>
              </a:prstGeom>
              <a:noFill/>
              <a:ln w="19050">
                <a:solidFill>
                  <a:schemeClr val="bg2"/>
                </a:solidFill>
                <a:miter lim="800000"/>
              </a:ln>
            </p:spPr>
          </p:cxnSp>
          <p:cxnSp>
            <p:nvCxnSpPr>
              <p:cNvPr id="98348" name=""/>
              <p:cNvCxnSpPr/>
              <p:nvPr/>
            </p:nvCxnSpPr>
            <p:spPr>
              <a:xfrm>
                <a:off x="0" y="2464"/>
                <a:ext cx="5760" cy="0"/>
              </a:xfrm>
              <a:prstGeom prst="line">
                <a:avLst/>
              </a:prstGeom>
              <a:noFill/>
              <a:ln w="28575">
                <a:solidFill>
                  <a:schemeClr val="bg2"/>
                </a:solidFill>
                <a:miter lim="800000"/>
              </a:ln>
            </p:spPr>
          </p:cxnSp>
          <p:cxnSp>
            <p:nvCxnSpPr>
              <p:cNvPr id="98349" name=""/>
              <p:cNvCxnSpPr/>
              <p:nvPr/>
            </p:nvCxnSpPr>
            <p:spPr>
              <a:xfrm>
                <a:off x="0" y="2416"/>
                <a:ext cx="5760" cy="0"/>
              </a:xfrm>
              <a:prstGeom prst="line">
                <a:avLst/>
              </a:prstGeom>
              <a:noFill/>
              <a:ln w="12700">
                <a:solidFill>
                  <a:schemeClr val="bg2"/>
                </a:solidFill>
                <a:miter lim="800000"/>
              </a:ln>
            </p:spPr>
          </p:cxnSp>
          <p:cxnSp>
            <p:nvCxnSpPr>
              <p:cNvPr id="98350" name=""/>
              <p:cNvCxnSpPr/>
              <p:nvPr/>
            </p:nvCxnSpPr>
            <p:spPr>
              <a:xfrm>
                <a:off x="0" y="2509"/>
                <a:ext cx="5760" cy="0"/>
              </a:xfrm>
              <a:prstGeom prst="line">
                <a:avLst/>
              </a:prstGeom>
              <a:noFill/>
              <a:ln w="19050">
                <a:solidFill>
                  <a:schemeClr val="bg2"/>
                </a:solidFill>
                <a:miter lim="800000"/>
              </a:ln>
            </p:spPr>
          </p:cxnSp>
          <p:cxnSp>
            <p:nvCxnSpPr>
              <p:cNvPr id="98351" name=""/>
              <p:cNvCxnSpPr/>
              <p:nvPr/>
            </p:nvCxnSpPr>
            <p:spPr>
              <a:xfrm>
                <a:off x="0" y="2371"/>
                <a:ext cx="5760" cy="0"/>
              </a:xfrm>
              <a:prstGeom prst="line">
                <a:avLst/>
              </a:prstGeom>
              <a:noFill/>
              <a:ln w="19050">
                <a:solidFill>
                  <a:schemeClr val="bg2"/>
                </a:solidFill>
                <a:miter lim="800000"/>
              </a:ln>
            </p:spPr>
          </p:cxnSp>
          <p:cxnSp>
            <p:nvCxnSpPr>
              <p:cNvPr id="98352" name=""/>
              <p:cNvCxnSpPr/>
              <p:nvPr/>
            </p:nvCxnSpPr>
            <p:spPr>
              <a:xfrm>
                <a:off x="0" y="2245"/>
                <a:ext cx="5760" cy="0"/>
              </a:xfrm>
              <a:prstGeom prst="line">
                <a:avLst/>
              </a:prstGeom>
              <a:noFill/>
              <a:ln w="28575">
                <a:solidFill>
                  <a:schemeClr val="bg2"/>
                </a:solidFill>
                <a:miter lim="800000"/>
              </a:ln>
            </p:spPr>
          </p:cxnSp>
          <p:cxnSp>
            <p:nvCxnSpPr>
              <p:cNvPr id="98353" name=""/>
              <p:cNvCxnSpPr/>
              <p:nvPr/>
            </p:nvCxnSpPr>
            <p:spPr>
              <a:xfrm>
                <a:off x="0" y="2350"/>
                <a:ext cx="5760" cy="0"/>
              </a:xfrm>
              <a:prstGeom prst="line">
                <a:avLst/>
              </a:prstGeom>
              <a:noFill/>
              <a:ln>
                <a:solidFill>
                  <a:schemeClr val="bg2"/>
                </a:solidFill>
                <a:miter lim="800000"/>
              </a:ln>
            </p:spPr>
          </p:cxnSp>
          <p:cxnSp>
            <p:nvCxnSpPr>
              <p:cNvPr id="98354" name=""/>
              <p:cNvCxnSpPr/>
              <p:nvPr/>
            </p:nvCxnSpPr>
            <p:spPr>
              <a:xfrm>
                <a:off x="0" y="2290"/>
                <a:ext cx="5760" cy="0"/>
              </a:xfrm>
              <a:prstGeom prst="line">
                <a:avLst/>
              </a:prstGeom>
              <a:noFill/>
              <a:ln w="19050">
                <a:solidFill>
                  <a:schemeClr val="bg2"/>
                </a:solidFill>
                <a:miter lim="800000"/>
              </a:ln>
            </p:spPr>
          </p:cxnSp>
          <p:cxnSp>
            <p:nvCxnSpPr>
              <p:cNvPr id="98355" name=""/>
              <p:cNvCxnSpPr/>
              <p:nvPr/>
            </p:nvCxnSpPr>
            <p:spPr>
              <a:xfrm>
                <a:off x="0" y="2269"/>
                <a:ext cx="5760" cy="0"/>
              </a:xfrm>
              <a:prstGeom prst="line">
                <a:avLst/>
              </a:prstGeom>
              <a:noFill/>
              <a:ln>
                <a:solidFill>
                  <a:schemeClr val="bg2"/>
                </a:solidFill>
                <a:miter lim="800000"/>
              </a:ln>
            </p:spPr>
          </p:cxnSp>
          <p:cxnSp>
            <p:nvCxnSpPr>
              <p:cNvPr id="98356" name=""/>
              <p:cNvCxnSpPr/>
              <p:nvPr/>
            </p:nvCxnSpPr>
            <p:spPr>
              <a:xfrm>
                <a:off x="0" y="2130"/>
                <a:ext cx="5760" cy="0"/>
              </a:xfrm>
              <a:prstGeom prst="line">
                <a:avLst/>
              </a:prstGeom>
              <a:noFill/>
              <a:ln>
                <a:solidFill>
                  <a:schemeClr val="bg2"/>
                </a:solidFill>
                <a:miter lim="800000"/>
              </a:ln>
            </p:spPr>
          </p:cxnSp>
          <p:cxnSp>
            <p:nvCxnSpPr>
              <p:cNvPr id="98357" name=""/>
              <p:cNvCxnSpPr/>
              <p:nvPr/>
            </p:nvCxnSpPr>
            <p:spPr>
              <a:xfrm>
                <a:off x="0" y="2166"/>
                <a:ext cx="5760" cy="0"/>
              </a:xfrm>
              <a:prstGeom prst="line">
                <a:avLst/>
              </a:prstGeom>
              <a:noFill/>
              <a:ln w="38100">
                <a:solidFill>
                  <a:schemeClr val="bg2"/>
                </a:solidFill>
                <a:miter lim="800000"/>
              </a:ln>
            </p:spPr>
          </p:cxnSp>
          <p:cxnSp>
            <p:nvCxnSpPr>
              <p:cNvPr id="98358" name=""/>
              <p:cNvCxnSpPr/>
              <p:nvPr/>
            </p:nvCxnSpPr>
            <p:spPr>
              <a:xfrm>
                <a:off x="0" y="2199"/>
                <a:ext cx="5760" cy="0"/>
              </a:xfrm>
              <a:prstGeom prst="line">
                <a:avLst/>
              </a:prstGeom>
              <a:noFill/>
              <a:ln w="19050">
                <a:solidFill>
                  <a:schemeClr val="bg2"/>
                </a:solidFill>
                <a:miter lim="800000"/>
              </a:ln>
            </p:spPr>
          </p:cxnSp>
          <p:cxnSp>
            <p:nvCxnSpPr>
              <p:cNvPr id="98359" name=""/>
              <p:cNvCxnSpPr/>
              <p:nvPr/>
            </p:nvCxnSpPr>
            <p:spPr>
              <a:xfrm>
                <a:off x="0" y="2040"/>
                <a:ext cx="5760" cy="0"/>
              </a:xfrm>
              <a:prstGeom prst="line">
                <a:avLst/>
              </a:prstGeom>
              <a:noFill/>
              <a:ln w="28575">
                <a:solidFill>
                  <a:schemeClr val="bg2"/>
                </a:solidFill>
                <a:miter lim="800000"/>
              </a:ln>
            </p:spPr>
          </p:cxnSp>
          <p:cxnSp>
            <p:nvCxnSpPr>
              <p:cNvPr id="98360" name=""/>
              <p:cNvCxnSpPr/>
              <p:nvPr/>
            </p:nvCxnSpPr>
            <p:spPr>
              <a:xfrm>
                <a:off x="0" y="1992"/>
                <a:ext cx="5760" cy="0"/>
              </a:xfrm>
              <a:prstGeom prst="line">
                <a:avLst/>
              </a:prstGeom>
              <a:noFill/>
              <a:ln w="12700">
                <a:solidFill>
                  <a:schemeClr val="bg2"/>
                </a:solidFill>
                <a:miter lim="800000"/>
              </a:ln>
            </p:spPr>
          </p:cxnSp>
          <p:cxnSp>
            <p:nvCxnSpPr>
              <p:cNvPr id="98361" name=""/>
              <p:cNvCxnSpPr/>
              <p:nvPr/>
            </p:nvCxnSpPr>
            <p:spPr>
              <a:xfrm>
                <a:off x="0" y="2085"/>
                <a:ext cx="5760" cy="0"/>
              </a:xfrm>
              <a:prstGeom prst="line">
                <a:avLst/>
              </a:prstGeom>
              <a:noFill/>
              <a:ln w="19050">
                <a:solidFill>
                  <a:schemeClr val="bg2"/>
                </a:solidFill>
                <a:miter lim="800000"/>
              </a:ln>
            </p:spPr>
          </p:cxnSp>
          <p:cxnSp>
            <p:nvCxnSpPr>
              <p:cNvPr id="98362" name=""/>
              <p:cNvCxnSpPr/>
              <p:nvPr/>
            </p:nvCxnSpPr>
            <p:spPr>
              <a:xfrm>
                <a:off x="0" y="1593"/>
                <a:ext cx="5760" cy="0"/>
              </a:xfrm>
              <a:prstGeom prst="line">
                <a:avLst/>
              </a:prstGeom>
              <a:noFill/>
              <a:ln>
                <a:solidFill>
                  <a:schemeClr val="bg2"/>
                </a:solidFill>
                <a:miter lim="800000"/>
              </a:ln>
            </p:spPr>
          </p:cxnSp>
          <p:cxnSp>
            <p:nvCxnSpPr>
              <p:cNvPr id="98363" name=""/>
              <p:cNvCxnSpPr/>
              <p:nvPr/>
            </p:nvCxnSpPr>
            <p:spPr>
              <a:xfrm>
                <a:off x="0" y="1566"/>
                <a:ext cx="5760" cy="0"/>
              </a:xfrm>
              <a:prstGeom prst="line">
                <a:avLst/>
              </a:prstGeom>
              <a:noFill/>
              <a:ln w="38100">
                <a:solidFill>
                  <a:schemeClr val="bg2"/>
                </a:solidFill>
                <a:miter lim="800000"/>
              </a:ln>
            </p:spPr>
          </p:cxnSp>
          <p:cxnSp>
            <p:nvCxnSpPr>
              <p:cNvPr id="98364" name=""/>
              <p:cNvCxnSpPr/>
              <p:nvPr/>
            </p:nvCxnSpPr>
            <p:spPr>
              <a:xfrm>
                <a:off x="0" y="1947"/>
                <a:ext cx="5760" cy="0"/>
              </a:xfrm>
              <a:prstGeom prst="line">
                <a:avLst/>
              </a:prstGeom>
              <a:noFill/>
              <a:ln w="19050">
                <a:solidFill>
                  <a:schemeClr val="bg2"/>
                </a:solidFill>
                <a:miter lim="800000"/>
              </a:ln>
            </p:spPr>
          </p:cxnSp>
          <p:cxnSp>
            <p:nvCxnSpPr>
              <p:cNvPr id="98365" name=""/>
              <p:cNvCxnSpPr/>
              <p:nvPr/>
            </p:nvCxnSpPr>
            <p:spPr>
              <a:xfrm>
                <a:off x="0" y="1821"/>
                <a:ext cx="5760" cy="0"/>
              </a:xfrm>
              <a:prstGeom prst="line">
                <a:avLst/>
              </a:prstGeom>
              <a:noFill/>
              <a:ln w="28575">
                <a:solidFill>
                  <a:schemeClr val="bg2"/>
                </a:solidFill>
                <a:miter lim="800000"/>
              </a:ln>
            </p:spPr>
          </p:cxnSp>
          <p:cxnSp>
            <p:nvCxnSpPr>
              <p:cNvPr id="98366" name=""/>
              <p:cNvCxnSpPr/>
              <p:nvPr/>
            </p:nvCxnSpPr>
            <p:spPr>
              <a:xfrm>
                <a:off x="0" y="1740"/>
                <a:ext cx="5760" cy="0"/>
              </a:xfrm>
              <a:prstGeom prst="line">
                <a:avLst/>
              </a:prstGeom>
              <a:noFill/>
              <a:ln w="12700">
                <a:solidFill>
                  <a:schemeClr val="bg2"/>
                </a:solidFill>
                <a:miter lim="800000"/>
              </a:ln>
            </p:spPr>
          </p:cxnSp>
          <p:cxnSp>
            <p:nvCxnSpPr>
              <p:cNvPr id="98367" name=""/>
              <p:cNvCxnSpPr/>
              <p:nvPr/>
            </p:nvCxnSpPr>
            <p:spPr>
              <a:xfrm>
                <a:off x="0" y="1926"/>
                <a:ext cx="5760" cy="0"/>
              </a:xfrm>
              <a:prstGeom prst="line">
                <a:avLst/>
              </a:prstGeom>
              <a:noFill/>
              <a:ln>
                <a:solidFill>
                  <a:schemeClr val="bg2"/>
                </a:solidFill>
                <a:miter lim="800000"/>
              </a:ln>
            </p:spPr>
          </p:cxnSp>
          <p:cxnSp>
            <p:nvCxnSpPr>
              <p:cNvPr id="98368" name=""/>
              <p:cNvCxnSpPr/>
              <p:nvPr/>
            </p:nvCxnSpPr>
            <p:spPr>
              <a:xfrm>
                <a:off x="0" y="1614"/>
                <a:ext cx="5760" cy="0"/>
              </a:xfrm>
              <a:prstGeom prst="line">
                <a:avLst/>
              </a:prstGeom>
              <a:noFill/>
              <a:ln w="12700">
                <a:solidFill>
                  <a:schemeClr val="bg2"/>
                </a:solidFill>
                <a:miter lim="800000"/>
              </a:ln>
            </p:spPr>
          </p:cxnSp>
          <p:cxnSp>
            <p:nvCxnSpPr>
              <p:cNvPr id="98369" name=""/>
              <p:cNvCxnSpPr/>
              <p:nvPr/>
            </p:nvCxnSpPr>
            <p:spPr>
              <a:xfrm>
                <a:off x="0" y="1668"/>
                <a:ext cx="5760" cy="0"/>
              </a:xfrm>
              <a:prstGeom prst="line">
                <a:avLst/>
              </a:prstGeom>
              <a:noFill/>
              <a:ln w="12700">
                <a:solidFill>
                  <a:schemeClr val="bg2"/>
                </a:solidFill>
                <a:miter lim="800000"/>
              </a:ln>
            </p:spPr>
          </p:cxnSp>
          <p:cxnSp>
            <p:nvCxnSpPr>
              <p:cNvPr id="98370" name=""/>
              <p:cNvCxnSpPr/>
              <p:nvPr/>
            </p:nvCxnSpPr>
            <p:spPr>
              <a:xfrm>
                <a:off x="0" y="1866"/>
                <a:ext cx="5760" cy="0"/>
              </a:xfrm>
              <a:prstGeom prst="line">
                <a:avLst/>
              </a:prstGeom>
              <a:noFill/>
              <a:ln w="19050">
                <a:solidFill>
                  <a:schemeClr val="bg2"/>
                </a:solidFill>
                <a:miter lim="800000"/>
              </a:ln>
            </p:spPr>
          </p:cxnSp>
          <p:cxnSp>
            <p:nvCxnSpPr>
              <p:cNvPr id="98371" name=""/>
              <p:cNvCxnSpPr/>
              <p:nvPr/>
            </p:nvCxnSpPr>
            <p:spPr>
              <a:xfrm>
                <a:off x="0" y="1845"/>
                <a:ext cx="5760" cy="0"/>
              </a:xfrm>
              <a:prstGeom prst="line">
                <a:avLst/>
              </a:prstGeom>
              <a:noFill/>
              <a:ln>
                <a:solidFill>
                  <a:schemeClr val="bg2"/>
                </a:solidFill>
                <a:miter lim="800000"/>
              </a:ln>
            </p:spPr>
          </p:cxnSp>
          <p:cxnSp>
            <p:nvCxnSpPr>
              <p:cNvPr id="98372" name=""/>
              <p:cNvCxnSpPr/>
              <p:nvPr/>
            </p:nvCxnSpPr>
            <p:spPr>
              <a:xfrm>
                <a:off x="0" y="1437"/>
                <a:ext cx="5760" cy="0"/>
              </a:xfrm>
              <a:prstGeom prst="line">
                <a:avLst/>
              </a:prstGeom>
              <a:noFill/>
              <a:ln>
                <a:solidFill>
                  <a:schemeClr val="bg2"/>
                </a:solidFill>
                <a:miter lim="800000"/>
              </a:ln>
            </p:spPr>
          </p:cxnSp>
          <p:cxnSp>
            <p:nvCxnSpPr>
              <p:cNvPr id="98373" name=""/>
              <p:cNvCxnSpPr/>
              <p:nvPr/>
            </p:nvCxnSpPr>
            <p:spPr>
              <a:xfrm>
                <a:off x="0" y="1473"/>
                <a:ext cx="5760" cy="0"/>
              </a:xfrm>
              <a:prstGeom prst="line">
                <a:avLst/>
              </a:prstGeom>
              <a:noFill/>
              <a:ln w="38100">
                <a:solidFill>
                  <a:schemeClr val="bg2"/>
                </a:solidFill>
                <a:miter lim="800000"/>
              </a:ln>
            </p:spPr>
          </p:cxnSp>
          <p:cxnSp>
            <p:nvCxnSpPr>
              <p:cNvPr id="98374" name=""/>
              <p:cNvCxnSpPr/>
              <p:nvPr/>
            </p:nvCxnSpPr>
            <p:spPr>
              <a:xfrm>
                <a:off x="0" y="1506"/>
                <a:ext cx="5760" cy="0"/>
              </a:xfrm>
              <a:prstGeom prst="line">
                <a:avLst/>
              </a:prstGeom>
              <a:noFill/>
              <a:ln w="19050">
                <a:solidFill>
                  <a:schemeClr val="bg2"/>
                </a:solidFill>
                <a:miter lim="800000"/>
              </a:ln>
            </p:spPr>
          </p:cxnSp>
          <p:cxnSp>
            <p:nvCxnSpPr>
              <p:cNvPr id="98375" name=""/>
              <p:cNvCxnSpPr/>
              <p:nvPr/>
            </p:nvCxnSpPr>
            <p:spPr>
              <a:xfrm>
                <a:off x="0" y="1347"/>
                <a:ext cx="5760" cy="0"/>
              </a:xfrm>
              <a:prstGeom prst="line">
                <a:avLst/>
              </a:prstGeom>
              <a:noFill/>
              <a:ln w="28575">
                <a:solidFill>
                  <a:schemeClr val="bg2"/>
                </a:solidFill>
                <a:miter lim="800000"/>
              </a:ln>
            </p:spPr>
          </p:cxnSp>
          <p:cxnSp>
            <p:nvCxnSpPr>
              <p:cNvPr id="98376" name=""/>
              <p:cNvCxnSpPr/>
              <p:nvPr/>
            </p:nvCxnSpPr>
            <p:spPr>
              <a:xfrm>
                <a:off x="0" y="1392"/>
                <a:ext cx="5760" cy="0"/>
              </a:xfrm>
              <a:prstGeom prst="line">
                <a:avLst/>
              </a:prstGeom>
              <a:noFill/>
              <a:ln w="19050">
                <a:solidFill>
                  <a:schemeClr val="bg2"/>
                </a:solidFill>
                <a:miter lim="800000"/>
              </a:ln>
            </p:spPr>
          </p:cxnSp>
          <p:cxnSp>
            <p:nvCxnSpPr>
              <p:cNvPr id="98377" name=""/>
              <p:cNvCxnSpPr/>
              <p:nvPr/>
            </p:nvCxnSpPr>
            <p:spPr>
              <a:xfrm>
                <a:off x="0" y="1016"/>
                <a:ext cx="5760" cy="0"/>
              </a:xfrm>
              <a:prstGeom prst="line">
                <a:avLst/>
              </a:prstGeom>
              <a:noFill/>
              <a:ln>
                <a:solidFill>
                  <a:schemeClr val="bg2"/>
                </a:solidFill>
                <a:miter lim="800000"/>
              </a:ln>
            </p:spPr>
          </p:cxnSp>
          <p:cxnSp>
            <p:nvCxnSpPr>
              <p:cNvPr id="98378" name=""/>
              <p:cNvCxnSpPr/>
              <p:nvPr/>
            </p:nvCxnSpPr>
            <p:spPr>
              <a:xfrm>
                <a:off x="0" y="989"/>
                <a:ext cx="5760" cy="0"/>
              </a:xfrm>
              <a:prstGeom prst="line">
                <a:avLst/>
              </a:prstGeom>
              <a:noFill/>
              <a:ln w="38100">
                <a:solidFill>
                  <a:schemeClr val="bg2"/>
                </a:solidFill>
                <a:miter lim="800000"/>
              </a:ln>
            </p:spPr>
          </p:cxnSp>
          <p:cxnSp>
            <p:nvCxnSpPr>
              <p:cNvPr id="98379" name=""/>
              <p:cNvCxnSpPr/>
              <p:nvPr/>
            </p:nvCxnSpPr>
            <p:spPr>
              <a:xfrm>
                <a:off x="0" y="1244"/>
                <a:ext cx="5760" cy="0"/>
              </a:xfrm>
              <a:prstGeom prst="line">
                <a:avLst/>
              </a:prstGeom>
              <a:noFill/>
              <a:ln w="28575">
                <a:solidFill>
                  <a:schemeClr val="bg2"/>
                </a:solidFill>
                <a:miter lim="800000"/>
              </a:ln>
            </p:spPr>
          </p:cxnSp>
          <p:cxnSp>
            <p:nvCxnSpPr>
              <p:cNvPr id="98380" name=""/>
              <p:cNvCxnSpPr/>
              <p:nvPr/>
            </p:nvCxnSpPr>
            <p:spPr>
              <a:xfrm>
                <a:off x="0" y="1163"/>
                <a:ext cx="5760" cy="0"/>
              </a:xfrm>
              <a:prstGeom prst="line">
                <a:avLst/>
              </a:prstGeom>
              <a:noFill/>
              <a:ln w="12700">
                <a:solidFill>
                  <a:schemeClr val="bg2"/>
                </a:solidFill>
                <a:miter lim="800000"/>
              </a:ln>
            </p:spPr>
          </p:cxnSp>
          <p:cxnSp>
            <p:nvCxnSpPr>
              <p:cNvPr id="98381" name=""/>
              <p:cNvCxnSpPr/>
              <p:nvPr/>
            </p:nvCxnSpPr>
            <p:spPr>
              <a:xfrm>
                <a:off x="0" y="1037"/>
                <a:ext cx="5760" cy="0"/>
              </a:xfrm>
              <a:prstGeom prst="line">
                <a:avLst/>
              </a:prstGeom>
              <a:noFill/>
              <a:ln w="12700">
                <a:solidFill>
                  <a:schemeClr val="bg2"/>
                </a:solidFill>
                <a:miter lim="800000"/>
              </a:ln>
            </p:spPr>
          </p:cxnSp>
          <p:cxnSp>
            <p:nvCxnSpPr>
              <p:cNvPr id="98382" name=""/>
              <p:cNvCxnSpPr/>
              <p:nvPr/>
            </p:nvCxnSpPr>
            <p:spPr>
              <a:xfrm>
                <a:off x="0" y="1091"/>
                <a:ext cx="5760" cy="0"/>
              </a:xfrm>
              <a:prstGeom prst="line">
                <a:avLst/>
              </a:prstGeom>
              <a:noFill/>
              <a:ln w="12700">
                <a:solidFill>
                  <a:schemeClr val="bg2"/>
                </a:solidFill>
                <a:miter lim="800000"/>
              </a:ln>
            </p:spPr>
          </p:cxnSp>
          <p:cxnSp>
            <p:nvCxnSpPr>
              <p:cNvPr id="98383" name=""/>
              <p:cNvCxnSpPr/>
              <p:nvPr/>
            </p:nvCxnSpPr>
            <p:spPr>
              <a:xfrm>
                <a:off x="0" y="1289"/>
                <a:ext cx="5760" cy="0"/>
              </a:xfrm>
              <a:prstGeom prst="line">
                <a:avLst/>
              </a:prstGeom>
              <a:noFill/>
              <a:ln w="19050">
                <a:solidFill>
                  <a:schemeClr val="bg2"/>
                </a:solidFill>
                <a:miter lim="800000"/>
              </a:ln>
            </p:spPr>
          </p:cxnSp>
          <p:cxnSp>
            <p:nvCxnSpPr>
              <p:cNvPr id="98384" name=""/>
              <p:cNvCxnSpPr/>
              <p:nvPr/>
            </p:nvCxnSpPr>
            <p:spPr>
              <a:xfrm>
                <a:off x="0" y="1268"/>
                <a:ext cx="5760" cy="0"/>
              </a:xfrm>
              <a:prstGeom prst="line">
                <a:avLst/>
              </a:prstGeom>
              <a:noFill/>
              <a:ln>
                <a:solidFill>
                  <a:schemeClr val="bg2"/>
                </a:solidFill>
                <a:miter lim="800000"/>
              </a:ln>
            </p:spPr>
          </p:cxnSp>
          <p:cxnSp>
            <p:nvCxnSpPr>
              <p:cNvPr id="98385" name=""/>
              <p:cNvCxnSpPr/>
              <p:nvPr/>
            </p:nvCxnSpPr>
            <p:spPr>
              <a:xfrm>
                <a:off x="0" y="860"/>
                <a:ext cx="5760" cy="0"/>
              </a:xfrm>
              <a:prstGeom prst="line">
                <a:avLst/>
              </a:prstGeom>
              <a:noFill/>
              <a:ln>
                <a:solidFill>
                  <a:schemeClr val="bg2"/>
                </a:solidFill>
                <a:miter lim="800000"/>
              </a:ln>
            </p:spPr>
          </p:cxnSp>
          <p:cxnSp>
            <p:nvCxnSpPr>
              <p:cNvPr id="98386" name=""/>
              <p:cNvCxnSpPr/>
              <p:nvPr/>
            </p:nvCxnSpPr>
            <p:spPr>
              <a:xfrm>
                <a:off x="0" y="896"/>
                <a:ext cx="5760" cy="0"/>
              </a:xfrm>
              <a:prstGeom prst="line">
                <a:avLst/>
              </a:prstGeom>
              <a:noFill/>
              <a:ln w="38100">
                <a:solidFill>
                  <a:schemeClr val="bg2"/>
                </a:solidFill>
                <a:miter lim="800000"/>
              </a:ln>
            </p:spPr>
          </p:cxnSp>
          <p:cxnSp>
            <p:nvCxnSpPr>
              <p:cNvPr id="98387" name=""/>
              <p:cNvCxnSpPr/>
              <p:nvPr/>
            </p:nvCxnSpPr>
            <p:spPr>
              <a:xfrm>
                <a:off x="0" y="929"/>
                <a:ext cx="5760" cy="0"/>
              </a:xfrm>
              <a:prstGeom prst="line">
                <a:avLst/>
              </a:prstGeom>
              <a:noFill/>
              <a:ln w="19050">
                <a:solidFill>
                  <a:schemeClr val="bg2"/>
                </a:solidFill>
                <a:miter lim="800000"/>
              </a:ln>
            </p:spPr>
          </p:cxnSp>
          <p:cxnSp>
            <p:nvCxnSpPr>
              <p:cNvPr id="98388" name=""/>
              <p:cNvCxnSpPr/>
              <p:nvPr/>
            </p:nvCxnSpPr>
            <p:spPr>
              <a:xfrm>
                <a:off x="0" y="770"/>
                <a:ext cx="5760" cy="0"/>
              </a:xfrm>
              <a:prstGeom prst="line">
                <a:avLst/>
              </a:prstGeom>
              <a:noFill/>
              <a:ln w="28575">
                <a:solidFill>
                  <a:schemeClr val="bg2"/>
                </a:solidFill>
                <a:miter lim="800000"/>
              </a:ln>
            </p:spPr>
          </p:cxnSp>
          <p:cxnSp>
            <p:nvCxnSpPr>
              <p:cNvPr id="98389" name=""/>
              <p:cNvCxnSpPr/>
              <p:nvPr/>
            </p:nvCxnSpPr>
            <p:spPr>
              <a:xfrm>
                <a:off x="0" y="815"/>
                <a:ext cx="5760" cy="0"/>
              </a:xfrm>
              <a:prstGeom prst="line">
                <a:avLst/>
              </a:prstGeom>
              <a:noFill/>
              <a:ln w="19050">
                <a:solidFill>
                  <a:schemeClr val="bg2"/>
                </a:solidFill>
                <a:miter lim="800000"/>
              </a:ln>
            </p:spPr>
          </p:cxnSp>
          <p:cxnSp>
            <p:nvCxnSpPr>
              <p:cNvPr id="98390" name=""/>
              <p:cNvCxnSpPr/>
              <p:nvPr/>
            </p:nvCxnSpPr>
            <p:spPr>
              <a:xfrm>
                <a:off x="0" y="718"/>
                <a:ext cx="5760" cy="0"/>
              </a:xfrm>
              <a:prstGeom prst="line">
                <a:avLst/>
              </a:prstGeom>
              <a:noFill/>
              <a:ln w="12700">
                <a:solidFill>
                  <a:schemeClr val="bg2"/>
                </a:solidFill>
                <a:miter lim="800000"/>
              </a:ln>
            </p:spPr>
          </p:cxnSp>
          <p:cxnSp>
            <p:nvCxnSpPr>
              <p:cNvPr id="98391" name=""/>
              <p:cNvCxnSpPr/>
              <p:nvPr/>
            </p:nvCxnSpPr>
            <p:spPr>
              <a:xfrm>
                <a:off x="0" y="646"/>
                <a:ext cx="5760" cy="0"/>
              </a:xfrm>
              <a:prstGeom prst="line">
                <a:avLst/>
              </a:prstGeom>
              <a:noFill/>
              <a:ln w="12700">
                <a:solidFill>
                  <a:schemeClr val="bg2"/>
                </a:solidFill>
                <a:miter lim="800000"/>
              </a:ln>
            </p:spPr>
          </p:cxnSp>
          <p:cxnSp>
            <p:nvCxnSpPr>
              <p:cNvPr id="98392" name=""/>
              <p:cNvCxnSpPr/>
              <p:nvPr/>
            </p:nvCxnSpPr>
            <p:spPr>
              <a:xfrm>
                <a:off x="0" y="522"/>
                <a:ext cx="5760" cy="0"/>
              </a:xfrm>
              <a:prstGeom prst="line">
                <a:avLst/>
              </a:prstGeom>
              <a:noFill/>
              <a:ln>
                <a:solidFill>
                  <a:schemeClr val="bg2"/>
                </a:solidFill>
                <a:miter lim="800000"/>
              </a:ln>
            </p:spPr>
          </p:cxnSp>
          <p:cxnSp>
            <p:nvCxnSpPr>
              <p:cNvPr id="98393" name=""/>
              <p:cNvCxnSpPr/>
              <p:nvPr/>
            </p:nvCxnSpPr>
            <p:spPr>
              <a:xfrm>
                <a:off x="0" y="558"/>
                <a:ext cx="5760" cy="0"/>
              </a:xfrm>
              <a:prstGeom prst="line">
                <a:avLst/>
              </a:prstGeom>
              <a:noFill/>
              <a:ln w="38100">
                <a:solidFill>
                  <a:schemeClr val="bg2"/>
                </a:solidFill>
                <a:miter lim="800000"/>
              </a:ln>
            </p:spPr>
          </p:cxnSp>
          <p:cxnSp>
            <p:nvCxnSpPr>
              <p:cNvPr id="98394" name=""/>
              <p:cNvCxnSpPr/>
              <p:nvPr/>
            </p:nvCxnSpPr>
            <p:spPr>
              <a:xfrm>
                <a:off x="0" y="591"/>
                <a:ext cx="5760" cy="0"/>
              </a:xfrm>
              <a:prstGeom prst="line">
                <a:avLst/>
              </a:prstGeom>
              <a:noFill/>
              <a:ln w="19050">
                <a:solidFill>
                  <a:schemeClr val="bg2"/>
                </a:solidFill>
                <a:miter lim="800000"/>
              </a:ln>
            </p:spPr>
          </p:cxnSp>
          <p:cxnSp>
            <p:nvCxnSpPr>
              <p:cNvPr id="98395" name=""/>
              <p:cNvCxnSpPr/>
              <p:nvPr/>
            </p:nvCxnSpPr>
            <p:spPr>
              <a:xfrm>
                <a:off x="0" y="432"/>
                <a:ext cx="5760" cy="0"/>
              </a:xfrm>
              <a:prstGeom prst="line">
                <a:avLst/>
              </a:prstGeom>
              <a:noFill/>
              <a:ln w="28575">
                <a:solidFill>
                  <a:schemeClr val="bg2"/>
                </a:solidFill>
                <a:miter lim="800000"/>
              </a:ln>
            </p:spPr>
          </p:cxnSp>
          <p:cxnSp>
            <p:nvCxnSpPr>
              <p:cNvPr id="98396" name=""/>
              <p:cNvCxnSpPr/>
              <p:nvPr/>
            </p:nvCxnSpPr>
            <p:spPr>
              <a:xfrm>
                <a:off x="0" y="384"/>
                <a:ext cx="5760" cy="0"/>
              </a:xfrm>
              <a:prstGeom prst="line">
                <a:avLst/>
              </a:prstGeom>
              <a:noFill/>
              <a:ln w="12700">
                <a:solidFill>
                  <a:schemeClr val="bg2"/>
                </a:solidFill>
                <a:miter lim="800000"/>
              </a:ln>
            </p:spPr>
          </p:cxnSp>
          <p:cxnSp>
            <p:nvCxnSpPr>
              <p:cNvPr id="98397" name=""/>
              <p:cNvCxnSpPr/>
              <p:nvPr/>
            </p:nvCxnSpPr>
            <p:spPr>
              <a:xfrm>
                <a:off x="0" y="477"/>
                <a:ext cx="5760" cy="0"/>
              </a:xfrm>
              <a:prstGeom prst="line">
                <a:avLst/>
              </a:prstGeom>
              <a:noFill/>
              <a:ln w="19050">
                <a:solidFill>
                  <a:schemeClr val="bg2"/>
                </a:solidFill>
                <a:miter lim="800000"/>
              </a:ln>
            </p:spPr>
          </p:cxnSp>
          <p:cxnSp>
            <p:nvCxnSpPr>
              <p:cNvPr id="98398" name=""/>
              <p:cNvCxnSpPr/>
              <p:nvPr/>
            </p:nvCxnSpPr>
            <p:spPr>
              <a:xfrm>
                <a:off x="0" y="339"/>
                <a:ext cx="5760" cy="0"/>
              </a:xfrm>
              <a:prstGeom prst="line">
                <a:avLst/>
              </a:prstGeom>
              <a:noFill/>
              <a:ln w="19050">
                <a:solidFill>
                  <a:schemeClr val="bg2"/>
                </a:solidFill>
                <a:miter lim="800000"/>
              </a:ln>
            </p:spPr>
          </p:cxnSp>
          <p:cxnSp>
            <p:nvCxnSpPr>
              <p:cNvPr id="98399" name=""/>
              <p:cNvCxnSpPr/>
              <p:nvPr/>
            </p:nvCxnSpPr>
            <p:spPr>
              <a:xfrm>
                <a:off x="0" y="318"/>
                <a:ext cx="5760" cy="0"/>
              </a:xfrm>
              <a:prstGeom prst="line">
                <a:avLst/>
              </a:prstGeom>
              <a:noFill/>
              <a:ln>
                <a:solidFill>
                  <a:schemeClr val="bg2"/>
                </a:solidFill>
                <a:miter lim="800000"/>
              </a:ln>
            </p:spPr>
          </p:cxnSp>
          <p:cxnSp>
            <p:nvCxnSpPr>
              <p:cNvPr id="98400" name=""/>
              <p:cNvCxnSpPr/>
              <p:nvPr/>
            </p:nvCxnSpPr>
            <p:spPr>
              <a:xfrm>
                <a:off x="0" y="258"/>
                <a:ext cx="5760" cy="0"/>
              </a:xfrm>
              <a:prstGeom prst="line">
                <a:avLst/>
              </a:prstGeom>
              <a:noFill/>
              <a:ln w="19050">
                <a:solidFill>
                  <a:schemeClr val="bg2"/>
                </a:solidFill>
                <a:miter lim="800000"/>
              </a:ln>
            </p:spPr>
          </p:cxnSp>
          <p:cxnSp>
            <p:nvCxnSpPr>
              <p:cNvPr id="98401" name=""/>
              <p:cNvCxnSpPr/>
              <p:nvPr/>
            </p:nvCxnSpPr>
            <p:spPr>
              <a:xfrm>
                <a:off x="0" y="70"/>
                <a:ext cx="5760" cy="0"/>
              </a:xfrm>
              <a:prstGeom prst="line">
                <a:avLst/>
              </a:prstGeom>
              <a:noFill/>
              <a:ln>
                <a:solidFill>
                  <a:schemeClr val="bg2"/>
                </a:solidFill>
                <a:miter lim="800000"/>
              </a:ln>
            </p:spPr>
          </p:cxnSp>
          <p:cxnSp>
            <p:nvCxnSpPr>
              <p:cNvPr id="98402" name=""/>
              <p:cNvCxnSpPr/>
              <p:nvPr/>
            </p:nvCxnSpPr>
            <p:spPr>
              <a:xfrm>
                <a:off x="0" y="43"/>
                <a:ext cx="5760" cy="0"/>
              </a:xfrm>
              <a:prstGeom prst="line">
                <a:avLst/>
              </a:prstGeom>
              <a:noFill/>
              <a:ln w="38100">
                <a:solidFill>
                  <a:schemeClr val="bg2"/>
                </a:solidFill>
                <a:miter lim="800000"/>
              </a:ln>
            </p:spPr>
          </p:cxnSp>
          <p:cxnSp>
            <p:nvCxnSpPr>
              <p:cNvPr id="98403" name=""/>
              <p:cNvCxnSpPr/>
              <p:nvPr/>
            </p:nvCxnSpPr>
            <p:spPr>
              <a:xfrm>
                <a:off x="0" y="91"/>
                <a:ext cx="5760" cy="0"/>
              </a:xfrm>
              <a:prstGeom prst="line">
                <a:avLst/>
              </a:prstGeom>
              <a:noFill/>
              <a:ln w="12700">
                <a:solidFill>
                  <a:schemeClr val="bg2"/>
                </a:solidFill>
                <a:miter lim="800000"/>
              </a:ln>
            </p:spPr>
          </p:cxnSp>
          <p:cxnSp>
            <p:nvCxnSpPr>
              <p:cNvPr id="98404" name=""/>
              <p:cNvCxnSpPr/>
              <p:nvPr/>
            </p:nvCxnSpPr>
            <p:spPr>
              <a:xfrm>
                <a:off x="0" y="145"/>
                <a:ext cx="5760" cy="0"/>
              </a:xfrm>
              <a:prstGeom prst="line">
                <a:avLst/>
              </a:prstGeom>
              <a:noFill/>
              <a:ln w="12700">
                <a:solidFill>
                  <a:schemeClr val="bg2"/>
                </a:solidFill>
                <a:miter lim="800000"/>
              </a:ln>
            </p:spPr>
          </p:cxnSp>
          <p:cxnSp>
            <p:nvCxnSpPr>
              <p:cNvPr id="98405" name=""/>
              <p:cNvCxnSpPr/>
              <p:nvPr/>
            </p:nvCxnSpPr>
            <p:spPr>
              <a:xfrm>
                <a:off x="0" y="202"/>
                <a:ext cx="5760" cy="0"/>
              </a:xfrm>
              <a:prstGeom prst="line">
                <a:avLst/>
              </a:prstGeom>
              <a:noFill/>
              <a:ln w="38100">
                <a:solidFill>
                  <a:schemeClr val="bg2"/>
                </a:solidFill>
                <a:miter lim="800000"/>
              </a:ln>
            </p:spPr>
          </p:cxnSp>
        </p:grpSp>
        <p:grpSp>
          <p:nvGrpSpPr>
            <p:cNvPr id="98406" name=""/>
            <p:cNvGrpSpPr/>
            <p:nvPr/>
          </p:nvGrpSpPr>
          <p:grpSpPr>
            <a:xfrm>
              <a:off x="400" y="205"/>
              <a:ext cx="5216" cy="1123"/>
              <a:chOff x="400" y="205"/>
              <a:chExt cx="5216" cy="1123"/>
            </a:xfrm>
          </p:grpSpPr>
          <p:sp>
            <p:nvSpPr>
              <p:cNvPr id="98407" name=""/>
              <p:cNvSpPr/>
              <p:nvPr/>
            </p:nvSpPr>
            <p:spPr>
              <a:xfrm>
                <a:off x="557" y="205"/>
                <a:ext cx="313" cy="914"/>
              </a:xfrm>
              <a:prstGeom prst="rect">
                <a:avLst/>
              </a:prstGeom>
              <a:solidFill>
                <a:schemeClr val="accent1"/>
              </a:solidFill>
              <a:ln>
                <a:noFill/>
                <a:miter lim="800000"/>
              </a:ln>
            </p:spPr>
            <p:txBody>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98408" name=""/>
              <p:cNvSpPr/>
              <p:nvPr/>
            </p:nvSpPr>
            <p:spPr>
              <a:xfrm>
                <a:off x="400" y="288"/>
                <a:ext cx="3567" cy="49"/>
              </a:xfrm>
              <a:prstGeom prst="rect">
                <a:avLst/>
              </a:prstGeom>
              <a:solidFill>
                <a:schemeClr val="hlink"/>
              </a:solidFill>
              <a:ln>
                <a:noFill/>
                <a:miter lim="800000"/>
              </a:ln>
            </p:spPr>
            <p:txBody>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98409" name=""/>
              <p:cNvSpPr/>
              <p:nvPr/>
            </p:nvSpPr>
            <p:spPr>
              <a:xfrm>
                <a:off x="4599" y="1115"/>
                <a:ext cx="929" cy="213"/>
              </a:xfrm>
              <a:prstGeom prst="rect">
                <a:avLst/>
              </a:prstGeom>
              <a:solidFill>
                <a:schemeClr val="accent1"/>
              </a:solidFill>
              <a:ln>
                <a:noFill/>
                <a:miter lim="800000"/>
              </a:ln>
            </p:spPr>
            <p:txBody>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98410" name=""/>
              <p:cNvSpPr/>
              <p:nvPr/>
            </p:nvSpPr>
            <p:spPr>
              <a:xfrm>
                <a:off x="2049" y="1211"/>
                <a:ext cx="3567" cy="49"/>
              </a:xfrm>
              <a:prstGeom prst="rect">
                <a:avLst/>
              </a:prstGeom>
              <a:solidFill>
                <a:schemeClr val="hlink"/>
              </a:solidFill>
              <a:ln>
                <a:noFill/>
                <a:miter lim="800000"/>
              </a:ln>
            </p:spPr>
            <p:txBody>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sp>
        <p:nvSpPr>
          <p:cNvPr id="98411" name=""/>
          <p:cNvSpPr/>
          <p:nvPr>
            <p:ph type="body" idx="1"/>
          </p:nvPr>
        </p:nvSpPr>
        <p:spPr>
          <a:xfrm>
            <a:off x="809625" y="2214562"/>
            <a:ext cx="7958138" cy="3881438"/>
          </a:xfrm>
          <a:prstGeom prst="rect">
            <a:avLst/>
          </a:prstGeom>
          <a:noFill/>
          <a:ln>
            <a:noFill/>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98412" name=""/>
          <p:cNvSpPr/>
          <p:nvPr>
            <p:ph type="dt" sz="half" idx="2"/>
          </p:nvPr>
        </p:nvSpPr>
        <p:spPr>
          <a:xfrm>
            <a:off x="809625" y="6373812"/>
            <a:ext cx="1905000" cy="457200"/>
          </a:xfrm>
          <a:prstGeom prst="rect">
            <a:avLst/>
          </a:prstGeom>
          <a:noFill/>
          <a:ln>
            <a:noFill/>
            <a:miter lim="800000"/>
          </a:ln>
        </p:spPr>
        <p:txBody>
          <a:bodyPr anchor="b" anchorCtr="0"/>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r>
              <a:rPr kumimoji="0" sz="1400">
                <a:solidFill>
                  <a:schemeClr val="folHlink"/>
                </a:solidFill>
              </a:rPr>
              <a:t>04-04-20</a:t>
            </a:r>
            <a:endParaRPr kumimoji="0" sz="1400">
              <a:solidFill>
                <a:schemeClr val="folHlink"/>
              </a:solidFill>
            </a:endParaRPr>
          </a:p>
        </p:txBody>
      </p:sp>
      <p:sp>
        <p:nvSpPr>
          <p:cNvPr id="98413" name=""/>
          <p:cNvSpPr/>
          <p:nvPr>
            <p:ph type="ftr" sz="quarter" idx="3"/>
          </p:nvPr>
        </p:nvSpPr>
        <p:spPr>
          <a:xfrm>
            <a:off x="3132138" y="6376988"/>
            <a:ext cx="3086100" cy="457200"/>
          </a:xfrm>
          <a:prstGeom prst="rect">
            <a:avLst/>
          </a:prstGeom>
          <a:noFill/>
          <a:ln>
            <a:noFill/>
            <a:miter lim="800000"/>
          </a:ln>
        </p:spPr>
        <p:txBody>
          <a:bodyPr anchor="b" anchorCtr="0"/>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2B4B6F3C-734E-4A8F-8489-2B4BDED11597}" type="footer">
              <a:rPr kumimoji="0" sz="1400">
                <a:solidFill>
                  <a:schemeClr val="folHlink"/>
                </a:solidFill>
              </a:rPr>
              <a:t>*</a:t>
            </a:fld>
            <a:endParaRPr kumimoji="0" sz="1400">
              <a:solidFill>
                <a:schemeClr val="folHlink"/>
              </a:solidFill>
            </a:endParaRPr>
          </a:p>
        </p:txBody>
      </p:sp>
      <p:sp>
        <p:nvSpPr>
          <p:cNvPr id="98414" name=""/>
          <p:cNvSpPr/>
          <p:nvPr>
            <p:ph type="sldNum" sz="quarter" idx="4"/>
          </p:nvPr>
        </p:nvSpPr>
        <p:spPr>
          <a:xfrm>
            <a:off x="6589712" y="6376988"/>
            <a:ext cx="2193925" cy="457200"/>
          </a:xfrm>
          <a:prstGeom prst="rect">
            <a:avLst/>
          </a:prstGeom>
          <a:noFill/>
          <a:ln>
            <a:noFill/>
            <a:miter lim="800000"/>
          </a:ln>
        </p:spPr>
        <p:txBody>
          <a:bodyPr anchor="b" anchorCtr="0"/>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CBCE5AE8-A7E6-4BB1-B5A6-78A24CD92259}" type="slidenum">
              <a:rPr kumimoji="0" sz="1400">
                <a:solidFill>
                  <a:schemeClr val="folHlink"/>
                </a:solidFill>
              </a:rPr>
              <a:t>*</a:t>
            </a:fld>
            <a:endParaRPr kumimoji="0" sz="1400">
              <a:solidFill>
                <a:schemeClr val="folHlink"/>
              </a:solidFill>
            </a:endParaRPr>
          </a:p>
        </p:txBody>
      </p:sp>
      <p:sp>
        <p:nvSpPr>
          <p:cNvPr id="98415" name=""/>
          <p:cNvSpPr/>
          <p:nvPr>
            <p:ph type="title"/>
          </p:nvPr>
        </p:nvSpPr>
        <p:spPr>
          <a:xfrm>
            <a:off x="1371600" y="609600"/>
            <a:ext cx="7378700" cy="1143000"/>
          </a:xfrm>
          <a:prstGeom prst="rect">
            <a:avLst/>
          </a:prstGeom>
          <a:noFill/>
          <a:ln>
            <a:noFill/>
            <a:miter lim="800000"/>
          </a:ln>
        </p:spPr>
        <p:txBody>
          <a:bodyPr anchor="ctr" anchorCtr="0">
            <a:noAutofit/>
          </a:bodyPr>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t>单击此处编辑母版标题样式</a:t>
            </a: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hf hdr="0" ftr="0"/>
  <p:txStyles>
    <p:titleStyle>
      <a:lvl1pPr marL="0" indent="0" algn="ctr" defTabSz="914400" rtl="0" eaLnBrk="1" fontAlgn="base" hangingPunct="1">
        <a:lnSpc>
          <a:spcPct val="85000"/>
        </a:lnSpc>
        <a:spcBef>
          <a:spcPct val="0"/>
        </a:spcBef>
        <a:spcAft>
          <a:spcPct val="0"/>
        </a:spcAft>
        <a:buClrTx/>
        <a:buSzTx/>
        <a:buFontTx/>
        <a:buNone/>
        <a:defRPr kumimoji="1" sz="4400" b="0" i="0" u="none" baseline="0">
          <a:solidFill>
            <a:schemeClr val="tx2"/>
          </a:solidFill>
          <a:latin typeface="Times New Roman" pitchFamily="18" charset="0"/>
          <a:ea typeface="隶书" pitchFamily="49" charset="-122"/>
        </a:defRPr>
      </a:lvl1pPr>
    </p:titleStyle>
    <p:body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sz="1800" b="0" i="0" u="none" baseline="0">
          <a:solidFill>
            <a:schemeClr val="tx1"/>
          </a:solidFill>
          <a:latin typeface="Times New Roman" pitchFamily="18" charset="0"/>
          <a:ea typeface="黑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64026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1169988" y="609600"/>
            <a:ext cx="7516812" cy="1666875"/>
          </a:xfrm>
          <a:prstGeom prst="rect">
            <a:avLst/>
          </a:prstGeom>
          <a:noFill/>
          <a:ln>
            <a:miter lim="800000"/>
          </a:ln>
        </p:spPr>
        <p:txBody>
          <a:bodyPr anchor="ctr" anchorCtr="0"/>
          <a:lstStyle/>
          <a:p>
            <a:pPr lvl="0" algn="l"/>
            <a:r>
              <a:rPr sz="5400">
                <a:latin typeface="华文新魏" pitchFamily="2" charset="-122"/>
                <a:ea typeface="华文新魏" pitchFamily="2" charset="-122"/>
              </a:rPr>
              <a:t>3.The Money and Banks</a:t>
            </a:r>
            <a:endParaRPr sz="5400">
              <a:latin typeface="华文新魏" pitchFamily="2" charset="-122"/>
              <a:ea typeface="华文新魏" pitchFamily="2" charset="-122"/>
            </a:endParaRPr>
          </a:p>
        </p:txBody>
      </p:sp>
      <p:sp>
        <p:nvSpPr>
          <p:cNvPr id="2051" name=""/>
          <p:cNvSpPr/>
          <p:nvPr>
            <p:ph type="subTitle" idx="1"/>
          </p:nvPr>
        </p:nvSpPr>
        <p:spPr>
          <a:xfrm>
            <a:off x="1566862" y="2565400"/>
            <a:ext cx="6662738" cy="3743325"/>
          </a:xfrm>
          <a:prstGeom prst="rect">
            <a:avLst/>
          </a:prstGeom>
          <a:noFill/>
          <a:ln>
            <a:miter lim="800000"/>
          </a:ln>
        </p:spPr>
        <p:txBody>
          <a:bodyPr/>
          <a:lstStyle/>
          <a:p>
            <a:pPr lvl="0">
              <a:lnSpc>
                <a:spcPct val="105000"/>
              </a:lnSpc>
            </a:pPr>
            <a:r>
              <a:rPr sz="5400">
                <a:solidFill>
                  <a:srgbClr val="CC3300"/>
                </a:solidFill>
                <a:ea typeface="华文琥珀" pitchFamily="2" charset="-122"/>
              </a:rPr>
              <a:t>货币与银行</a:t>
            </a:r>
            <a:endParaRPr sz="5400">
              <a:solidFill>
                <a:srgbClr val="CC3300"/>
              </a:solidFill>
              <a:ea typeface="华文琥珀" pitchFamily="2" charset="-122"/>
            </a:endParaRPr>
          </a:p>
          <a:p>
            <a:pPr lvl="0"/>
            <a:r>
              <a:rPr sz="3600">
                <a:solidFill>
                  <a:srgbClr val="008000"/>
                </a:solidFill>
              </a:rPr>
              <a:t>货币与银行不仅是宏观经济中的重要变量，也是政府进行宏观</a:t>
            </a:r>
            <a:endParaRPr sz="3600">
              <a:solidFill>
                <a:srgbClr val="008000"/>
              </a:solidFill>
            </a:endParaRPr>
          </a:p>
          <a:p>
            <a:pPr lvl="0"/>
            <a:r>
              <a:rPr sz="3600">
                <a:solidFill>
                  <a:srgbClr val="008000"/>
                </a:solidFill>
              </a:rPr>
              <a:t>调控的基本手段之一</a:t>
            </a:r>
            <a:r>
              <a:rPr sz="3600">
                <a:solidFill>
                  <a:srgbClr val="003300"/>
                </a:solidFill>
              </a:rPr>
              <a:t>。</a:t>
            </a:r>
            <a:endParaRPr sz="3600">
              <a:solidFill>
                <a:srgbClr val="003300"/>
              </a:solidFill>
            </a:endParaRPr>
          </a:p>
        </p:txBody>
      </p:sp>
      <p:sp>
        <p:nvSpPr>
          <p:cNvPr id="2052" name=""/>
          <p:cNvSpPr>
            <a:spLocks noGrp="1"/>
          </p:cNvSpPr>
          <p:nvPr>
            <p:ph type="dt" sz="half" idx="2"/>
          </p:nvPr>
        </p:nvSpPr>
        <p:spPr/>
        <p:txBody>
          <a:bodyPr anchor="b" anchorCtr="0"/>
          <a:lstStyle/>
          <a:p>
            <a:pPr lvl="0"/>
            <a:r>
              <a:rPr kumimoji="0" sz="1400">
                <a:solidFill>
                  <a:schemeClr val="folHlink"/>
                </a:solidFill>
              </a:rPr>
              <a:t>04-04-20</a:t>
            </a:r>
            <a:endParaRPr kumimoji="0" sz="1400">
              <a:solidFill>
                <a:schemeClr val="folHlink"/>
              </a:solidFill>
            </a:endParaRPr>
          </a:p>
        </p:txBody>
      </p:sp>
      <p:sp>
        <p:nvSpPr>
          <p:cNvPr id="2053" name=""/>
          <p:cNvSpPr>
            <a:spLocks noGrp="1"/>
          </p:cNvSpPr>
          <p:nvPr>
            <p:ph type="sldNum" sz="quarter" idx="4"/>
          </p:nvPr>
        </p:nvSpPr>
        <p:spPr/>
        <p:txBody>
          <a:bodyPr anchor="b" anchorCtr="0"/>
          <a:lstStyle/>
          <a:p>
            <a:pPr lvl="0" algn="r"/>
            <a:fld id="{11FDCD57-6434-47BC-99B4-D7CF744BDE4B}" type="slidenum">
              <a:rPr kumimoji="0" sz="1400">
                <a:solidFill>
                  <a:schemeClr val="folHlink"/>
                </a:solidFill>
              </a:rPr>
              <a:t>1</a:t>
            </a:fld>
            <a:endParaRPr kumimoji="0" sz="1400">
              <a:solidFill>
                <a:schemeClr val="folHlink"/>
              </a:solidFill>
            </a:endParaRPr>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2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lnSpc>
                <a:spcPct val="125000"/>
              </a:lnSpc>
            </a:pPr>
            <a:r>
              <a:rPr>
                <a:ea typeface="黑体" pitchFamily="2" charset="-122"/>
              </a:rPr>
              <a:t>3.1 The Conception of Money</a:t>
            </a:r>
            <a:endParaRPr>
              <a:ea typeface="黑体" pitchFamily="2" charset="-122"/>
            </a:endParaRPr>
          </a:p>
        </p:txBody>
      </p:sp>
      <p:sp>
        <p:nvSpPr>
          <p:cNvPr id="133123"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t> </a:t>
            </a:r>
            <a:r>
              <a:rPr sz="5400">
                <a:solidFill>
                  <a:srgbClr val="CC3300"/>
                </a:solidFill>
              </a:rPr>
              <a:t>货币的概念</a:t>
            </a:r>
            <a:endParaRPr sz="5400">
              <a:solidFill>
                <a:srgbClr val="CC3300"/>
              </a:solidFill>
            </a:endParaRPr>
          </a:p>
        </p:txBody>
      </p:sp>
      <p:sp>
        <p:nvSpPr>
          <p:cNvPr id="133124"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33125" name="Slide Number Placeholder 5"/>
          <p:cNvSpPr>
            <a:spLocks noGrp="1"/>
          </p:cNvSpPr>
          <p:nvPr>
            <p:ph type="sldNum" sz="quarter" idx="4"/>
          </p:nvPr>
        </p:nvSpPr>
        <p:spPr/>
        <p:txBody>
          <a:bodyPr/>
          <a:lstStyle/>
          <a:p>
            <a:pPr lvl="0" algn="r"/>
            <a:fld id="{D6DF91EE-B75C-4DAC-8A23-8EBB40AA99A6}" type="slidenum">
              <a:rPr kumimoji="0" sz="1400">
                <a:solidFill>
                  <a:schemeClr val="folHlink"/>
                </a:solidFill>
              </a:rPr>
              <a:t>2</a:t>
            </a:fld>
            <a:endParaRPr lang="en-US"/>
          </a:p>
        </p:txBody>
      </p:sp>
      <p:sp>
        <p:nvSpPr>
          <p:cNvPr id="133126" name="TextBox 133125"/>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a:ea typeface="黑体" pitchFamily="2" charset="-122"/>
              </a:rPr>
              <a:t>3．1-1 The Function of Money </a:t>
            </a:r>
            <a:endParaRPr>
              <a:ea typeface="黑体" pitchFamily="2" charset="-122"/>
            </a:endParaRPr>
          </a:p>
        </p:txBody>
      </p:sp>
      <p:sp>
        <p:nvSpPr>
          <p:cNvPr id="92163" name=""/>
          <p:cNvSpPr/>
          <p:nvPr>
            <p:ph type="body" idx="4294967295"/>
          </p:nvPr>
        </p:nvSpPr>
        <p:spPr>
          <a:xfrm>
            <a:off x="381000" y="2214562"/>
            <a:ext cx="8386762" cy="41100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sz="4000">
                <a:solidFill>
                  <a:srgbClr val="CC3300"/>
                </a:solidFill>
              </a:rPr>
              <a:t>货币的职能</a:t>
            </a:r>
            <a:endParaRPr sz="4000">
              <a:solidFill>
                <a:srgbClr val="CC3300"/>
              </a:solidFill>
            </a:endParaRPr>
          </a:p>
          <a:p>
            <a:pPr lvl="1"/>
            <a:r>
              <a:rPr sz="4000">
                <a:solidFill>
                  <a:srgbClr val="008000"/>
                </a:solidFill>
                <a:latin typeface="黑体" pitchFamily="2" charset="-122"/>
              </a:rPr>
              <a:t>（1）交易媒介</a:t>
            </a:r>
            <a:endParaRPr sz="4000">
              <a:solidFill>
                <a:srgbClr val="008000"/>
              </a:solidFill>
              <a:latin typeface="黑体" pitchFamily="2" charset="-122"/>
            </a:endParaRPr>
          </a:p>
        </p:txBody>
      </p:sp>
      <p:sp>
        <p:nvSpPr>
          <p:cNvPr id="92164"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92165" name="Slide Number Placeholder 5"/>
          <p:cNvSpPr>
            <a:spLocks noGrp="1"/>
          </p:cNvSpPr>
          <p:nvPr>
            <p:ph type="sldNum" sz="quarter" idx="4"/>
          </p:nvPr>
        </p:nvSpPr>
        <p:spPr/>
        <p:txBody>
          <a:bodyPr/>
          <a:lstStyle/>
          <a:p>
            <a:pPr lvl="0" algn="r"/>
            <a:fld id="{C665F829-F367-493C-9A3F-0345D9F8931A}" type="slidenum">
              <a:rPr kumimoji="0" sz="1400">
                <a:solidFill>
                  <a:schemeClr val="folHlink"/>
                </a:solidFill>
              </a:rPr>
              <a:t>3</a:t>
            </a:fld>
            <a:endParaRPr lang="en-US"/>
          </a:p>
        </p:txBody>
      </p:sp>
      <p:sp>
        <p:nvSpPr>
          <p:cNvPr id="92166" name="TextBox 92165"/>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29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lnSpc>
                <a:spcPct val="125000"/>
              </a:lnSpc>
            </a:pPr>
            <a:r>
              <a:rPr>
                <a:latin typeface="黑体" pitchFamily="2" charset="-122"/>
                <a:ea typeface="黑体" pitchFamily="2" charset="-122"/>
              </a:rPr>
              <a:t>A、Transaction FormⅠ </a:t>
            </a:r>
            <a:endParaRPr>
              <a:latin typeface="黑体" pitchFamily="2" charset="-122"/>
              <a:ea typeface="黑体" pitchFamily="2" charset="-122"/>
            </a:endParaRPr>
          </a:p>
        </p:txBody>
      </p:sp>
      <p:sp>
        <p:nvSpPr>
          <p:cNvPr id="140291"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sz="3600">
                <a:solidFill>
                  <a:srgbClr val="FF0000"/>
                </a:solidFill>
                <a:latin typeface="黑体" pitchFamily="2" charset="-122"/>
              </a:rPr>
              <a:t>交易形态Ⅰ</a:t>
            </a:r>
            <a:endParaRPr sz="3600">
              <a:solidFill>
                <a:srgbClr val="FF0000"/>
              </a:solidFill>
              <a:latin typeface="黑体" pitchFamily="2" charset="-122"/>
            </a:endParaRPr>
          </a:p>
          <a:p>
            <a:pPr lvl="1"/>
            <a:r>
              <a:rPr sz="3200">
                <a:solidFill>
                  <a:srgbClr val="008000"/>
                </a:solidFill>
              </a:rPr>
              <a:t>礼尚往来</a:t>
            </a:r>
            <a:endParaRPr sz="3200">
              <a:solidFill>
                <a:srgbClr val="008000"/>
              </a:solidFill>
            </a:endParaRPr>
          </a:p>
          <a:p>
            <a:pPr lvl="1"/>
            <a:r>
              <a:rPr sz="3200">
                <a:solidFill>
                  <a:schemeClr val="folHlink"/>
                </a:solidFill>
              </a:rPr>
              <a:t>以物易物</a:t>
            </a:r>
            <a:endParaRPr sz="3200">
              <a:solidFill>
                <a:schemeClr val="folHlink"/>
              </a:solidFill>
            </a:endParaRPr>
          </a:p>
          <a:p>
            <a:pPr lvl="1"/>
            <a:r>
              <a:rPr sz="3200">
                <a:solidFill>
                  <a:srgbClr val="339966"/>
                </a:solidFill>
              </a:rPr>
              <a:t>交易的动力是效用的提高。</a:t>
            </a:r>
            <a:endParaRPr sz="3200">
              <a:solidFill>
                <a:srgbClr val="339966"/>
              </a:solidFill>
            </a:endParaRPr>
          </a:p>
          <a:p>
            <a:pPr lvl="1"/>
            <a:r>
              <a:rPr sz="3200">
                <a:solidFill>
                  <a:srgbClr val="CC3300"/>
                </a:solidFill>
              </a:rPr>
              <a:t>交易剩余是效用的增量。</a:t>
            </a:r>
            <a:endParaRPr sz="3200">
              <a:solidFill>
                <a:srgbClr val="CC3300"/>
              </a:solidFill>
              <a:latin typeface="黑体" pitchFamily="2" charset="-122"/>
            </a:endParaRPr>
          </a:p>
        </p:txBody>
      </p:sp>
      <p:sp>
        <p:nvSpPr>
          <p:cNvPr id="140292"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40293" name="Slide Number Placeholder 5"/>
          <p:cNvSpPr>
            <a:spLocks noGrp="1"/>
          </p:cNvSpPr>
          <p:nvPr>
            <p:ph type="sldNum" sz="quarter" idx="4"/>
          </p:nvPr>
        </p:nvSpPr>
        <p:spPr/>
        <p:txBody>
          <a:bodyPr/>
          <a:lstStyle/>
          <a:p>
            <a:pPr lvl="0" algn="r"/>
            <a:fld id="{A4F6847B-D8A8-4167-B227-4142251048AE}" type="slidenum">
              <a:rPr kumimoji="0" sz="1400">
                <a:solidFill>
                  <a:schemeClr val="folHlink"/>
                </a:solidFill>
              </a:rPr>
              <a:t>4</a:t>
            </a:fld>
            <a:endParaRPr lang="en-US"/>
          </a:p>
        </p:txBody>
      </p:sp>
      <p:sp>
        <p:nvSpPr>
          <p:cNvPr id="140294" name="TextBox 14029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517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lnSpc>
                <a:spcPct val="125000"/>
              </a:lnSpc>
            </a:pPr>
            <a:r>
              <a:rPr>
                <a:latin typeface="黑体" pitchFamily="2" charset="-122"/>
                <a:ea typeface="黑体" pitchFamily="2" charset="-122"/>
              </a:rPr>
              <a:t>C、Transaction Form Ⅲ</a:t>
            </a:r>
            <a:endParaRPr>
              <a:latin typeface="黑体" pitchFamily="2" charset="-122"/>
              <a:ea typeface="黑体" pitchFamily="2" charset="-122"/>
            </a:endParaRPr>
          </a:p>
        </p:txBody>
      </p:sp>
      <p:sp>
        <p:nvSpPr>
          <p:cNvPr id="135171"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latin typeface="黑体" pitchFamily="2" charset="-122"/>
              </a:rPr>
              <a:t> </a:t>
            </a:r>
            <a:r>
              <a:rPr sz="3600">
                <a:solidFill>
                  <a:srgbClr val="FF0000"/>
                </a:solidFill>
                <a:latin typeface="黑体" pitchFamily="2" charset="-122"/>
              </a:rPr>
              <a:t>交易形态Ⅲ</a:t>
            </a:r>
            <a:endParaRPr sz="3600">
              <a:solidFill>
                <a:srgbClr val="FF0000"/>
              </a:solidFill>
              <a:latin typeface="黑体" pitchFamily="2" charset="-122"/>
            </a:endParaRPr>
          </a:p>
          <a:p>
            <a:pPr lvl="1"/>
            <a:r>
              <a:rPr sz="3200">
                <a:solidFill>
                  <a:srgbClr val="008000"/>
                </a:solidFill>
                <a:latin typeface="黑体" pitchFamily="2" charset="-122"/>
              </a:rPr>
              <a:t>具有最大交易可能的商品。</a:t>
            </a:r>
            <a:endParaRPr sz="3200">
              <a:solidFill>
                <a:srgbClr val="008000"/>
              </a:solidFill>
              <a:latin typeface="黑体" pitchFamily="2" charset="-122"/>
            </a:endParaRPr>
          </a:p>
          <a:p>
            <a:pPr lvl="1"/>
            <a:r>
              <a:rPr sz="3200">
                <a:solidFill>
                  <a:srgbClr val="CC3300"/>
                </a:solidFill>
                <a:latin typeface="黑体" pitchFamily="2" charset="-122"/>
              </a:rPr>
              <a:t>作为降低交易费用的交易媒介。</a:t>
            </a:r>
            <a:endParaRPr sz="3200">
              <a:solidFill>
                <a:srgbClr val="CC3300"/>
              </a:solidFill>
              <a:latin typeface="黑体" pitchFamily="2" charset="-122"/>
            </a:endParaRPr>
          </a:p>
          <a:p>
            <a:pPr lvl="1"/>
            <a:r>
              <a:rPr sz="3200">
                <a:solidFill>
                  <a:srgbClr val="003300"/>
                </a:solidFill>
                <a:latin typeface="黑体" pitchFamily="2" charset="-122"/>
              </a:rPr>
              <a:t>交易剩余Ⅲ</a:t>
            </a:r>
            <a:endParaRPr sz="3200">
              <a:solidFill>
                <a:srgbClr val="003300"/>
              </a:solidFill>
              <a:latin typeface="黑体" pitchFamily="2" charset="-122"/>
            </a:endParaRPr>
          </a:p>
          <a:p>
            <a:pPr lvl="1"/>
            <a:r>
              <a:rPr sz="3200">
                <a:solidFill>
                  <a:srgbClr val="996633"/>
                </a:solidFill>
                <a:latin typeface="黑体" pitchFamily="2" charset="-122"/>
              </a:rPr>
              <a:t>作为交易媒介的货币。</a:t>
            </a:r>
            <a:endParaRPr sz="3200">
              <a:solidFill>
                <a:srgbClr val="996633"/>
              </a:solidFill>
              <a:latin typeface="黑体" pitchFamily="2" charset="-122"/>
            </a:endParaRPr>
          </a:p>
        </p:txBody>
      </p:sp>
      <p:sp>
        <p:nvSpPr>
          <p:cNvPr id="135172"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35173" name="Slide Number Placeholder 5"/>
          <p:cNvSpPr>
            <a:spLocks noGrp="1"/>
          </p:cNvSpPr>
          <p:nvPr>
            <p:ph type="sldNum" sz="quarter" idx="4"/>
          </p:nvPr>
        </p:nvSpPr>
        <p:spPr/>
        <p:txBody>
          <a:bodyPr/>
          <a:lstStyle/>
          <a:p>
            <a:pPr lvl="0" algn="r"/>
            <a:fld id="{7B204070-1782-4D4D-BAB3-1CA540F20E22}" type="slidenum">
              <a:rPr kumimoji="0" sz="1400">
                <a:solidFill>
                  <a:schemeClr val="folHlink"/>
                </a:solidFill>
              </a:rPr>
              <a:t>5</a:t>
            </a:fld>
            <a:endParaRPr lang="en-US"/>
          </a:p>
        </p:txBody>
      </p:sp>
      <p:sp>
        <p:nvSpPr>
          <p:cNvPr id="135174" name="TextBox 13517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6434" name=""/>
          <p:cNvSpPr/>
          <p:nvPr>
            <p:ph type="title"/>
          </p:nvPr>
        </p:nvSpPr>
        <p:spPr>
          <a:xfrm>
            <a:off x="827088" y="609600"/>
            <a:ext cx="7923212"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5400"/>
              <a:t>（3）</a:t>
            </a:r>
            <a:r>
              <a:rPr sz="4000">
                <a:latin typeface="黑体" pitchFamily="2" charset="-122"/>
                <a:ea typeface="黑体" pitchFamily="2" charset="-122"/>
              </a:rPr>
              <a:t>Means of payment</a:t>
            </a:r>
            <a:endParaRPr sz="4000">
              <a:latin typeface="黑体" pitchFamily="2" charset="-122"/>
              <a:ea typeface="黑体" pitchFamily="2" charset="-122"/>
            </a:endParaRPr>
          </a:p>
        </p:txBody>
      </p:sp>
      <p:sp>
        <p:nvSpPr>
          <p:cNvPr id="146435" name=""/>
          <p:cNvSpPr/>
          <p:nvPr>
            <p:ph type="body" idx="4294967295"/>
          </p:nvPr>
        </p:nvSpPr>
        <p:spPr>
          <a:xfrm>
            <a:off x="809625" y="2349500"/>
            <a:ext cx="7958138" cy="3746500"/>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sz="4000">
                <a:solidFill>
                  <a:srgbClr val="FF0000"/>
                </a:solidFill>
              </a:rPr>
              <a:t>支付手段 </a:t>
            </a:r>
            <a:endParaRPr sz="4000">
              <a:solidFill>
                <a:srgbClr val="FF0000"/>
              </a:solidFill>
              <a:latin typeface="黑体" pitchFamily="2" charset="-122"/>
            </a:endParaRPr>
          </a:p>
          <a:p>
            <a:pPr lvl="1"/>
            <a:r>
              <a:rPr sz="3200">
                <a:solidFill>
                  <a:srgbClr val="008000"/>
                </a:solidFill>
                <a:latin typeface="黑体" pitchFamily="2" charset="-122"/>
              </a:rPr>
              <a:t>作为信用的支付手段。</a:t>
            </a:r>
            <a:endParaRPr sz="3200">
              <a:solidFill>
                <a:srgbClr val="008000"/>
              </a:solidFill>
              <a:latin typeface="黑体" pitchFamily="2" charset="-122"/>
            </a:endParaRPr>
          </a:p>
          <a:p>
            <a:pPr lvl="1"/>
            <a:r>
              <a:rPr sz="3200">
                <a:solidFill>
                  <a:srgbClr val="CC3300"/>
                </a:solidFill>
                <a:latin typeface="黑体" pitchFamily="2" charset="-122"/>
              </a:rPr>
              <a:t>支付手段与交易媒介的结合。</a:t>
            </a:r>
            <a:endParaRPr sz="3200">
              <a:solidFill>
                <a:srgbClr val="CC3300"/>
              </a:solidFill>
              <a:latin typeface="黑体" pitchFamily="2" charset="-122"/>
            </a:endParaRPr>
          </a:p>
        </p:txBody>
      </p:sp>
      <p:sp>
        <p:nvSpPr>
          <p:cNvPr id="146436"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46437" name="Slide Number Placeholder 5"/>
          <p:cNvSpPr>
            <a:spLocks noGrp="1"/>
          </p:cNvSpPr>
          <p:nvPr>
            <p:ph type="sldNum" sz="quarter" idx="4"/>
          </p:nvPr>
        </p:nvSpPr>
        <p:spPr/>
        <p:txBody>
          <a:bodyPr/>
          <a:lstStyle/>
          <a:p>
            <a:pPr lvl="0" algn="r"/>
            <a:fld id="{131D8F23-DFA0-4C36-8035-AF1B94E78DF5}" type="slidenum">
              <a:rPr kumimoji="0" sz="1400">
                <a:solidFill>
                  <a:schemeClr val="folHlink"/>
                </a:solidFill>
              </a:rPr>
              <a:t>6</a:t>
            </a:fld>
            <a:endParaRPr lang="en-US"/>
          </a:p>
        </p:txBody>
      </p:sp>
      <p:sp>
        <p:nvSpPr>
          <p:cNvPr id="146438" name="TextBox 146437"/>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a:ea typeface="黑体" pitchFamily="2" charset="-122"/>
              </a:rPr>
              <a:t>3．1-2 The Components of Money Supply</a:t>
            </a:r>
            <a:endParaRPr>
              <a:ea typeface="黑体" pitchFamily="2" charset="-122"/>
            </a:endParaRPr>
          </a:p>
        </p:txBody>
      </p:sp>
      <p:sp>
        <p:nvSpPr>
          <p:cNvPr id="89091"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t> </a:t>
            </a:r>
            <a:r>
              <a:rPr sz="4800">
                <a:solidFill>
                  <a:srgbClr val="FF0000"/>
                </a:solidFill>
              </a:rPr>
              <a:t>货币供给的组成</a:t>
            </a:r>
            <a:endParaRPr sz="4800">
              <a:solidFill>
                <a:srgbClr val="FF0000"/>
              </a:solidFill>
            </a:endParaRPr>
          </a:p>
        </p:txBody>
      </p:sp>
      <p:sp>
        <p:nvSpPr>
          <p:cNvPr id="89092"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89093" name="Slide Number Placeholder 5"/>
          <p:cNvSpPr>
            <a:spLocks noGrp="1"/>
          </p:cNvSpPr>
          <p:nvPr>
            <p:ph type="sldNum" sz="quarter" idx="4"/>
          </p:nvPr>
        </p:nvSpPr>
        <p:spPr/>
        <p:txBody>
          <a:bodyPr/>
          <a:lstStyle/>
          <a:p>
            <a:pPr lvl="0" algn="r"/>
            <a:fld id="{F0A77F11-9EF1-4C6F-932C-B26D6E5D80C2}" type="slidenum">
              <a:rPr kumimoji="0" sz="1400">
                <a:solidFill>
                  <a:schemeClr val="folHlink"/>
                </a:solidFill>
              </a:rPr>
              <a:t>7</a:t>
            </a:fld>
            <a:endParaRPr lang="en-US"/>
          </a:p>
        </p:txBody>
      </p:sp>
      <p:sp>
        <p:nvSpPr>
          <p:cNvPr id="89094" name="TextBox 8909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
          <p:cNvSpPr/>
          <p:nvPr>
            <p:ph type="title"/>
          </p:nvPr>
        </p:nvSpPr>
        <p:spPr>
          <a:xfrm>
            <a:off x="1116012" y="609600"/>
            <a:ext cx="7634288"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t>（2）Transactions Money</a:t>
            </a:r>
            <a:br/>
            <a:r>
              <a:rPr>
                <a:solidFill>
                  <a:srgbClr val="FF0000"/>
                </a:solidFill>
              </a:rPr>
              <a:t>交易货币（M</a:t>
            </a:r>
            <a:r>
              <a:rPr baseline="-30000">
                <a:solidFill>
                  <a:srgbClr val="FF0000"/>
                </a:solidFill>
              </a:rPr>
              <a:t>1</a:t>
            </a:r>
            <a:r>
              <a:rPr>
                <a:solidFill>
                  <a:srgbClr val="FF0000"/>
                </a:solidFill>
              </a:rPr>
              <a:t>）</a:t>
            </a:r>
            <a:endParaRPr>
              <a:solidFill>
                <a:srgbClr val="FF0000"/>
              </a:solidFill>
            </a:endParaRPr>
          </a:p>
        </p:txBody>
      </p:sp>
      <p:sp>
        <p:nvSpPr>
          <p:cNvPr id="84995" name=""/>
          <p:cNvSpPr/>
          <p:nvPr>
            <p:ph type="body" idx="4294967295"/>
          </p:nvPr>
        </p:nvSpPr>
        <p:spPr>
          <a:xfrm>
            <a:off x="381000" y="2214562"/>
            <a:ext cx="8386762" cy="4310062"/>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lnSpc>
                <a:spcPct val="105000"/>
              </a:lnSpc>
            </a:pPr>
            <a:r>
              <a:rPr sz="3600">
                <a:solidFill>
                  <a:srgbClr val="333399"/>
                </a:solidFill>
              </a:rPr>
              <a:t>M</a:t>
            </a:r>
            <a:r>
              <a:rPr sz="3600" baseline="-30000">
                <a:solidFill>
                  <a:srgbClr val="333399"/>
                </a:solidFill>
              </a:rPr>
              <a:t>1</a:t>
            </a:r>
            <a:r>
              <a:rPr sz="3600">
                <a:solidFill>
                  <a:srgbClr val="333399"/>
                </a:solidFill>
              </a:rPr>
              <a:t>=现金+支票账户</a:t>
            </a:r>
            <a:endParaRPr sz="3600">
              <a:solidFill>
                <a:srgbClr val="333399"/>
              </a:solidFill>
            </a:endParaRPr>
          </a:p>
          <a:p>
            <a:pPr lvl="0">
              <a:lnSpc>
                <a:spcPct val="105000"/>
              </a:lnSpc>
            </a:pPr>
            <a:r>
              <a:rPr sz="3600">
                <a:solidFill>
                  <a:srgbClr val="CC3300"/>
                </a:solidFill>
              </a:rPr>
              <a:t>支票账户又称（商业）银行货币，国内有译为活期存款；</a:t>
            </a:r>
            <a:endParaRPr sz="3600">
              <a:solidFill>
                <a:srgbClr val="CC3300"/>
              </a:solidFill>
            </a:endParaRPr>
          </a:p>
          <a:p>
            <a:pPr lvl="0">
              <a:lnSpc>
                <a:spcPct val="105000"/>
              </a:lnSpc>
            </a:pPr>
            <a:r>
              <a:rPr sz="3600">
                <a:solidFill>
                  <a:srgbClr val="008000"/>
                </a:solidFill>
              </a:rPr>
              <a:t>在美国，在M</a:t>
            </a:r>
            <a:r>
              <a:rPr sz="3600" baseline="-30000">
                <a:solidFill>
                  <a:srgbClr val="008000"/>
                </a:solidFill>
              </a:rPr>
              <a:t>1</a:t>
            </a:r>
            <a:r>
              <a:rPr sz="3600">
                <a:solidFill>
                  <a:srgbClr val="008000"/>
                </a:solidFill>
              </a:rPr>
              <a:t>中，1/3为现金，</a:t>
            </a:r>
            <a:endParaRPr sz="3600">
              <a:solidFill>
                <a:srgbClr val="008000"/>
              </a:solidFill>
            </a:endParaRPr>
          </a:p>
          <a:p>
            <a:pPr lvl="0">
              <a:lnSpc>
                <a:spcPct val="105000"/>
              </a:lnSpc>
              <a:buNone/>
            </a:pPr>
            <a:r>
              <a:rPr sz="3600">
                <a:solidFill>
                  <a:srgbClr val="008000"/>
                </a:solidFill>
              </a:rPr>
              <a:t>2/3为支票账户；</a:t>
            </a:r>
            <a:endParaRPr sz="3600">
              <a:solidFill>
                <a:srgbClr val="008000"/>
              </a:solidFill>
            </a:endParaRPr>
          </a:p>
          <a:p>
            <a:pPr lvl="0">
              <a:lnSpc>
                <a:spcPct val="105000"/>
              </a:lnSpc>
              <a:buNone/>
            </a:pPr>
            <a:r>
              <a:rPr sz="3600">
                <a:solidFill>
                  <a:schemeClr val="folHlink"/>
                </a:solidFill>
              </a:rPr>
              <a:t>结算卡与信用卡的不同。</a:t>
            </a:r>
            <a:endParaRPr sz="3600">
              <a:solidFill>
                <a:schemeClr val="folHlink"/>
              </a:solidFill>
            </a:endParaRPr>
          </a:p>
        </p:txBody>
      </p:sp>
      <p:sp>
        <p:nvSpPr>
          <p:cNvPr id="84996"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84997" name="Slide Number Placeholder 5"/>
          <p:cNvSpPr>
            <a:spLocks noGrp="1"/>
          </p:cNvSpPr>
          <p:nvPr>
            <p:ph type="sldNum" sz="quarter" idx="4"/>
          </p:nvPr>
        </p:nvSpPr>
        <p:spPr/>
        <p:txBody>
          <a:bodyPr/>
          <a:lstStyle/>
          <a:p>
            <a:pPr lvl="0" algn="r"/>
            <a:fld id="{2CA4CB01-384E-49B3-87FC-33EC126EFB7B}" type="slidenum">
              <a:rPr kumimoji="0" sz="1400">
                <a:solidFill>
                  <a:schemeClr val="folHlink"/>
                </a:solidFill>
              </a:rPr>
              <a:t>8</a:t>
            </a:fld>
            <a:endParaRPr lang="en-US"/>
          </a:p>
        </p:txBody>
      </p:sp>
      <p:sp>
        <p:nvSpPr>
          <p:cNvPr id="84998" name="TextBox 84997"/>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
          <p:cNvSpPr/>
          <p:nvPr>
            <p:ph type="title"/>
          </p:nvPr>
        </p:nvSpPr>
        <p:spPr>
          <a:xfrm>
            <a:off x="900112" y="333375"/>
            <a:ext cx="7850188" cy="1655762"/>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t>（4）Total Credit </a:t>
            </a:r>
            <a:br/>
            <a:r>
              <a:rPr>
                <a:solidFill>
                  <a:srgbClr val="FF0000"/>
                </a:solidFill>
              </a:rPr>
              <a:t>总信贷（D &amp; M</a:t>
            </a:r>
            <a:r>
              <a:rPr baseline="-30000">
                <a:solidFill>
                  <a:srgbClr val="FF0000"/>
                </a:solidFill>
              </a:rPr>
              <a:t>3</a:t>
            </a:r>
            <a:r>
              <a:rPr>
                <a:solidFill>
                  <a:srgbClr val="FF0000"/>
                </a:solidFill>
              </a:rPr>
              <a:t>）</a:t>
            </a:r>
            <a:endParaRPr>
              <a:solidFill>
                <a:srgbClr val="FF0000"/>
              </a:solidFill>
            </a:endParaRPr>
          </a:p>
        </p:txBody>
      </p:sp>
      <p:sp>
        <p:nvSpPr>
          <p:cNvPr id="80899" name=""/>
          <p:cNvSpPr/>
          <p:nvPr>
            <p:ph type="body" idx="4294967295"/>
          </p:nvPr>
        </p:nvSpPr>
        <p:spPr>
          <a:xfrm>
            <a:off x="381000" y="2214562"/>
            <a:ext cx="8153400" cy="4262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lnSpc>
                <a:spcPct val="120000"/>
              </a:lnSpc>
            </a:pPr>
            <a:r>
              <a:rPr>
                <a:solidFill>
                  <a:srgbClr val="333399"/>
                </a:solidFill>
                <a:latin typeface="黑体" pitchFamily="2" charset="-122"/>
              </a:rPr>
              <a:t>D=M</a:t>
            </a:r>
            <a:r>
              <a:rPr baseline="-30000">
                <a:solidFill>
                  <a:srgbClr val="333399"/>
                </a:solidFill>
                <a:latin typeface="黑体" pitchFamily="2" charset="-122"/>
              </a:rPr>
              <a:t>3</a:t>
            </a:r>
            <a:r>
              <a:rPr>
                <a:solidFill>
                  <a:srgbClr val="333399"/>
                </a:solidFill>
                <a:latin typeface="黑体" pitchFamily="2" charset="-122"/>
              </a:rPr>
              <a:t>=M</a:t>
            </a:r>
            <a:r>
              <a:rPr baseline="-30000">
                <a:solidFill>
                  <a:srgbClr val="333399"/>
                </a:solidFill>
                <a:latin typeface="黑体" pitchFamily="2" charset="-122"/>
              </a:rPr>
              <a:t>2</a:t>
            </a:r>
            <a:r>
              <a:rPr>
                <a:solidFill>
                  <a:srgbClr val="333399"/>
                </a:solidFill>
                <a:latin typeface="黑体" pitchFamily="2" charset="-122"/>
              </a:rPr>
              <a:t>+其他金融票据</a:t>
            </a:r>
            <a:endParaRPr>
              <a:solidFill>
                <a:srgbClr val="333399"/>
              </a:solidFill>
              <a:latin typeface="黑体" pitchFamily="2" charset="-122"/>
            </a:endParaRPr>
          </a:p>
          <a:p>
            <a:pPr lvl="0"/>
            <a:r>
              <a:rPr>
                <a:solidFill>
                  <a:srgbClr val="CC3300"/>
                </a:solidFill>
                <a:latin typeface="黑体" pitchFamily="2" charset="-122"/>
              </a:rPr>
              <a:t>这里所说的其他金融工具，如短期债券、抵押债券、人寿保险单等。</a:t>
            </a:r>
            <a:endParaRPr>
              <a:solidFill>
                <a:srgbClr val="CC3300"/>
              </a:solidFill>
              <a:latin typeface="黑体" pitchFamily="2" charset="-122"/>
            </a:endParaRPr>
          </a:p>
          <a:p>
            <a:pPr lvl="0">
              <a:lnSpc>
                <a:spcPct val="120000"/>
              </a:lnSpc>
            </a:pPr>
            <a:r>
              <a:rPr>
                <a:solidFill>
                  <a:srgbClr val="008000"/>
                </a:solidFill>
                <a:latin typeface="黑体" pitchFamily="2" charset="-122"/>
              </a:rPr>
              <a:t>这些票据又称资产货币（asset money）。</a:t>
            </a:r>
            <a:endParaRPr>
              <a:solidFill>
                <a:srgbClr val="008000"/>
              </a:solidFill>
              <a:latin typeface="黑体" pitchFamily="2" charset="-122"/>
            </a:endParaRPr>
          </a:p>
          <a:p>
            <a:pPr lvl="0">
              <a:lnSpc>
                <a:spcPct val="120000"/>
              </a:lnSpc>
            </a:pPr>
            <a:r>
              <a:rPr>
                <a:solidFill>
                  <a:srgbClr val="663300"/>
                </a:solidFill>
                <a:latin typeface="黑体" pitchFamily="2" charset="-122"/>
              </a:rPr>
              <a:t>从货币量而言，D＞M</a:t>
            </a:r>
            <a:r>
              <a:rPr baseline="-30000">
                <a:solidFill>
                  <a:srgbClr val="663300"/>
                </a:solidFill>
                <a:latin typeface="黑体" pitchFamily="2" charset="-122"/>
              </a:rPr>
              <a:t>2</a:t>
            </a:r>
            <a:r>
              <a:rPr>
                <a:solidFill>
                  <a:srgbClr val="663300"/>
                </a:solidFill>
                <a:latin typeface="黑体" pitchFamily="2" charset="-122"/>
              </a:rPr>
              <a:t>＞M</a:t>
            </a:r>
            <a:r>
              <a:rPr baseline="-30000">
                <a:solidFill>
                  <a:srgbClr val="663300"/>
                </a:solidFill>
                <a:latin typeface="黑体" pitchFamily="2" charset="-122"/>
              </a:rPr>
              <a:t>1</a:t>
            </a:r>
            <a:r>
              <a:rPr>
                <a:solidFill>
                  <a:srgbClr val="663300"/>
                </a:solidFill>
                <a:latin typeface="黑体" pitchFamily="2" charset="-122"/>
              </a:rPr>
              <a:t>＞现金；</a:t>
            </a:r>
            <a:endParaRPr>
              <a:solidFill>
                <a:srgbClr val="663300"/>
              </a:solidFill>
              <a:latin typeface="黑体" pitchFamily="2" charset="-122"/>
            </a:endParaRPr>
          </a:p>
          <a:p>
            <a:pPr lvl="0">
              <a:lnSpc>
                <a:spcPct val="120000"/>
              </a:lnSpc>
              <a:buNone/>
            </a:pPr>
            <a:r>
              <a:rPr>
                <a:solidFill>
                  <a:srgbClr val="663300"/>
                </a:solidFill>
                <a:latin typeface="黑体" pitchFamily="2" charset="-122"/>
              </a:rPr>
              <a:t>从流动性而言，现金＞M</a:t>
            </a:r>
            <a:r>
              <a:rPr baseline="-30000">
                <a:solidFill>
                  <a:srgbClr val="663300"/>
                </a:solidFill>
                <a:latin typeface="黑体" pitchFamily="2" charset="-122"/>
              </a:rPr>
              <a:t>1</a:t>
            </a:r>
            <a:r>
              <a:rPr>
                <a:solidFill>
                  <a:srgbClr val="663300"/>
                </a:solidFill>
                <a:latin typeface="黑体" pitchFamily="2" charset="-122"/>
              </a:rPr>
              <a:t>＞M</a:t>
            </a:r>
            <a:r>
              <a:rPr baseline="-30000">
                <a:solidFill>
                  <a:srgbClr val="663300"/>
                </a:solidFill>
                <a:latin typeface="黑体" pitchFamily="2" charset="-122"/>
              </a:rPr>
              <a:t>2</a:t>
            </a:r>
            <a:r>
              <a:rPr>
                <a:solidFill>
                  <a:srgbClr val="663300"/>
                </a:solidFill>
                <a:latin typeface="黑体" pitchFamily="2" charset="-122"/>
              </a:rPr>
              <a:t>＞D。</a:t>
            </a:r>
            <a:endParaRPr>
              <a:solidFill>
                <a:srgbClr val="663300"/>
              </a:solidFill>
              <a:latin typeface="黑体" pitchFamily="2" charset="-122"/>
            </a:endParaRPr>
          </a:p>
        </p:txBody>
      </p:sp>
      <p:sp>
        <p:nvSpPr>
          <p:cNvPr id="80900"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80901" name="Slide Number Placeholder 5"/>
          <p:cNvSpPr>
            <a:spLocks noGrp="1"/>
          </p:cNvSpPr>
          <p:nvPr>
            <p:ph type="sldNum" sz="quarter" idx="4"/>
          </p:nvPr>
        </p:nvSpPr>
        <p:spPr/>
        <p:txBody>
          <a:bodyPr/>
          <a:lstStyle/>
          <a:p>
            <a:pPr lvl="0" algn="r"/>
            <a:fld id="{7B3BD9F2-B07F-4FEF-8EB1-576FB673F120}" type="slidenum">
              <a:rPr kumimoji="0" sz="1400">
                <a:solidFill>
                  <a:schemeClr val="folHlink"/>
                </a:solidFill>
              </a:rPr>
              <a:t>9</a:t>
            </a:fld>
            <a:endParaRPr lang="en-US"/>
          </a:p>
        </p:txBody>
      </p:sp>
      <p:sp>
        <p:nvSpPr>
          <p:cNvPr id="80902" name="TextBox 80901"/>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3200">
                <a:ea typeface="黑体" pitchFamily="2" charset="-122"/>
              </a:rPr>
              <a:t>3．2-1 The Definition of Commercial Bank </a:t>
            </a:r>
            <a:br>
              <a:rPr sz="3200">
                <a:ea typeface="黑体" pitchFamily="2" charset="-122"/>
              </a:rPr>
            </a:br>
            <a:r>
              <a:rPr sz="4000">
                <a:solidFill>
                  <a:srgbClr val="FF0000"/>
                </a:solidFill>
              </a:rPr>
              <a:t>商业银行的定义</a:t>
            </a:r>
            <a:endParaRPr sz="4000">
              <a:solidFill>
                <a:srgbClr val="FF0000"/>
              </a:solidFill>
            </a:endParaRPr>
          </a:p>
        </p:txBody>
      </p:sp>
      <p:sp>
        <p:nvSpPr>
          <p:cNvPr id="76803" name=""/>
          <p:cNvSpPr/>
          <p:nvPr>
            <p:ph type="body" idx="4294967295"/>
          </p:nvPr>
        </p:nvSpPr>
        <p:spPr>
          <a:xfrm>
            <a:off x="304800" y="2060575"/>
            <a:ext cx="8534400" cy="4264025"/>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lnSpc>
                <a:spcPct val="110000"/>
              </a:lnSpc>
            </a:pPr>
            <a:r>
              <a:rPr>
                <a:solidFill>
                  <a:srgbClr val="333399"/>
                </a:solidFill>
              </a:rPr>
              <a:t>商业银行是能接受活期存款，并通过非现金结算而具有创造存款货币功能的金融机构。</a:t>
            </a:r>
            <a:endParaRPr>
              <a:solidFill>
                <a:srgbClr val="333399"/>
              </a:solidFill>
            </a:endParaRPr>
          </a:p>
          <a:p>
            <a:pPr lvl="0">
              <a:lnSpc>
                <a:spcPct val="110000"/>
              </a:lnSpc>
            </a:pPr>
            <a:r>
              <a:rPr>
                <a:solidFill>
                  <a:srgbClr val="CC3300"/>
                </a:solidFill>
              </a:rPr>
              <a:t>大额支付与异地支付的非现金结算。</a:t>
            </a:r>
            <a:endParaRPr>
              <a:solidFill>
                <a:srgbClr val="CC3300"/>
              </a:solidFill>
            </a:endParaRPr>
          </a:p>
          <a:p>
            <a:pPr lvl="0">
              <a:lnSpc>
                <a:spcPct val="110000"/>
              </a:lnSpc>
            </a:pPr>
            <a:r>
              <a:rPr>
                <a:solidFill>
                  <a:srgbClr val="008000"/>
                </a:solidFill>
              </a:rPr>
              <a:t>由于非现金结算的方便与安全，即使没有利息，也具有一定的需求。</a:t>
            </a:r>
            <a:endParaRPr>
              <a:solidFill>
                <a:schemeClr val="folHlink"/>
              </a:solidFill>
            </a:endParaRPr>
          </a:p>
        </p:txBody>
      </p:sp>
      <p:sp>
        <p:nvSpPr>
          <p:cNvPr id="76804"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76805" name="Slide Number Placeholder 5"/>
          <p:cNvSpPr>
            <a:spLocks noGrp="1"/>
          </p:cNvSpPr>
          <p:nvPr>
            <p:ph type="sldNum" sz="quarter" idx="4"/>
          </p:nvPr>
        </p:nvSpPr>
        <p:spPr/>
        <p:txBody>
          <a:bodyPr/>
          <a:lstStyle/>
          <a:p>
            <a:pPr lvl="0" algn="r"/>
            <a:fld id="{33D25024-7B45-480D-A390-71B085A8E999}" type="slidenum">
              <a:rPr kumimoji="0" sz="1400">
                <a:solidFill>
                  <a:schemeClr val="folHlink"/>
                </a:solidFill>
              </a:rPr>
              <a:t>10</a:t>
            </a:fld>
            <a:endParaRPr lang="en-US"/>
          </a:p>
        </p:txBody>
      </p:sp>
      <p:sp>
        <p:nvSpPr>
          <p:cNvPr id="76806" name="TextBox 76805"/>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4000"/>
              <a:t>（1）The Reserves </a:t>
            </a:r>
            <a:br>
              <a:rPr sz="4000"/>
            </a:br>
            <a:r>
              <a:rPr sz="4000">
                <a:solidFill>
                  <a:srgbClr val="FF0000"/>
                </a:solidFill>
              </a:rPr>
              <a:t>准备金</a:t>
            </a:r>
            <a:endParaRPr sz="4000">
              <a:solidFill>
                <a:srgbClr val="FF0000"/>
              </a:solidFill>
            </a:endParaRPr>
          </a:p>
        </p:txBody>
      </p:sp>
      <p:sp>
        <p:nvSpPr>
          <p:cNvPr id="72707" name=""/>
          <p:cNvSpPr/>
          <p:nvPr>
            <p:ph type="body" idx="4294967295"/>
          </p:nvPr>
        </p:nvSpPr>
        <p:spPr>
          <a:xfrm>
            <a:off x="809625" y="2060575"/>
            <a:ext cx="7958138" cy="4264025"/>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solidFill>
                  <a:srgbClr val="333399"/>
                </a:solidFill>
              </a:rPr>
              <a:t>为保证取款的要求，存款不能全部贷出，而要保留一定的储备，或称准备金。</a:t>
            </a:r>
            <a:endParaRPr>
              <a:solidFill>
                <a:srgbClr val="333399"/>
              </a:solidFill>
            </a:endParaRPr>
          </a:p>
          <a:p>
            <a:pPr lvl="0"/>
            <a:r>
              <a:rPr>
                <a:solidFill>
                  <a:srgbClr val="CC3300"/>
                </a:solidFill>
              </a:rPr>
              <a:t>准备金是银行以手中现款的形式，或以存放在中央银行的存款形式，还可能以有价证券的形式所持有的款项或资产。</a:t>
            </a:r>
            <a:endParaRPr>
              <a:solidFill>
                <a:srgbClr val="CC3300"/>
              </a:solidFill>
            </a:endParaRPr>
          </a:p>
          <a:p>
            <a:pPr lvl="0"/>
            <a:r>
              <a:rPr>
                <a:solidFill>
                  <a:srgbClr val="663300"/>
                </a:solidFill>
              </a:rPr>
              <a:t>存款是商业银行贷款的主要资金来源。</a:t>
            </a:r>
            <a:endParaRPr>
              <a:solidFill>
                <a:srgbClr val="663300"/>
              </a:solidFill>
            </a:endParaRPr>
          </a:p>
        </p:txBody>
      </p:sp>
      <p:sp>
        <p:nvSpPr>
          <p:cNvPr id="72708"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72709" name="Slide Number Placeholder 5"/>
          <p:cNvSpPr>
            <a:spLocks noGrp="1"/>
          </p:cNvSpPr>
          <p:nvPr>
            <p:ph type="sldNum" sz="quarter" idx="4"/>
          </p:nvPr>
        </p:nvSpPr>
        <p:spPr/>
        <p:txBody>
          <a:bodyPr/>
          <a:lstStyle/>
          <a:p>
            <a:pPr lvl="0" algn="r"/>
            <a:fld id="{446D9F2B-533F-4717-B4CA-B835397A28CB}" type="slidenum">
              <a:rPr kumimoji="0" sz="1400">
                <a:solidFill>
                  <a:schemeClr val="folHlink"/>
                </a:solidFill>
              </a:rPr>
              <a:t>11</a:t>
            </a:fld>
            <a:endParaRPr lang="en-US"/>
          </a:p>
        </p:txBody>
      </p:sp>
      <p:sp>
        <p:nvSpPr>
          <p:cNvPr id="72710" name="TextBox 72709"/>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a:solidFill>
                  <a:srgbClr val="FF0000"/>
                </a:solidFill>
              </a:rPr>
              <a:t>A、法定准备金</a:t>
            </a:r>
            <a:endParaRPr>
              <a:solidFill>
                <a:srgbClr val="FF0000"/>
              </a:solidFill>
            </a:endParaRPr>
          </a:p>
        </p:txBody>
      </p:sp>
      <p:sp>
        <p:nvSpPr>
          <p:cNvPr id="68611" name=""/>
          <p:cNvSpPr/>
          <p:nvPr>
            <p:ph type="body" idx="4294967295"/>
          </p:nvPr>
        </p:nvSpPr>
        <p:spPr>
          <a:xfrm>
            <a:off x="381000" y="2060575"/>
            <a:ext cx="8386762" cy="4392612"/>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solidFill>
                  <a:srgbClr val="333399"/>
                </a:solidFill>
              </a:rPr>
              <a:t>法定准备金率是由</a:t>
            </a:r>
            <a:endParaRPr>
              <a:solidFill>
                <a:srgbClr val="333399"/>
              </a:solidFill>
            </a:endParaRPr>
          </a:p>
          <a:p>
            <a:pPr lvl="0">
              <a:buNone/>
            </a:pPr>
            <a:r>
              <a:rPr>
                <a:solidFill>
                  <a:srgbClr val="333399"/>
                </a:solidFill>
              </a:rPr>
              <a:t>中央银行决定的基准准备金率。</a:t>
            </a:r>
            <a:endParaRPr>
              <a:solidFill>
                <a:srgbClr val="333399"/>
              </a:solidFill>
            </a:endParaRPr>
          </a:p>
          <a:p>
            <a:pPr lvl="0"/>
            <a:r>
              <a:rPr>
                <a:solidFill>
                  <a:srgbClr val="CC3300"/>
                </a:solidFill>
              </a:rPr>
              <a:t>比如，10%的法定准备金率，决定了一笔100万的存款，最多只可贷出90万元。</a:t>
            </a:r>
            <a:endParaRPr>
              <a:solidFill>
                <a:srgbClr val="CC3300"/>
              </a:solidFill>
            </a:endParaRPr>
          </a:p>
          <a:p>
            <a:pPr lvl="0"/>
            <a:r>
              <a:rPr>
                <a:solidFill>
                  <a:srgbClr val="008000"/>
                </a:solidFill>
              </a:rPr>
              <a:t>现代的法定准备金，大大超过了原来意义下的准备金需要，而且必须存入中央银行。</a:t>
            </a:r>
            <a:endParaRPr>
              <a:solidFill>
                <a:srgbClr val="008000"/>
              </a:solidFill>
            </a:endParaRPr>
          </a:p>
        </p:txBody>
      </p:sp>
      <p:sp>
        <p:nvSpPr>
          <p:cNvPr id="68612"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68613" name="Slide Number Placeholder 5"/>
          <p:cNvSpPr>
            <a:spLocks noGrp="1"/>
          </p:cNvSpPr>
          <p:nvPr>
            <p:ph type="sldNum" sz="quarter" idx="4"/>
          </p:nvPr>
        </p:nvSpPr>
        <p:spPr/>
        <p:txBody>
          <a:bodyPr/>
          <a:lstStyle/>
          <a:p>
            <a:pPr lvl="0" algn="r"/>
            <a:fld id="{B9775ECF-F726-4D1D-A909-C6F1C9171230}" type="slidenum">
              <a:rPr kumimoji="0" sz="1400">
                <a:solidFill>
                  <a:schemeClr val="folHlink"/>
                </a:solidFill>
              </a:rPr>
              <a:t>12</a:t>
            </a:fld>
            <a:endParaRPr lang="en-US"/>
          </a:p>
        </p:txBody>
      </p:sp>
      <p:sp>
        <p:nvSpPr>
          <p:cNvPr id="68614" name="TextBox 6861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4000">
                <a:ea typeface="黑体" pitchFamily="2" charset="-122"/>
              </a:rPr>
              <a:t>3．2-3 Create Money of Deposits </a:t>
            </a:r>
            <a:r>
              <a:rPr sz="4000">
                <a:solidFill>
                  <a:srgbClr val="FF0000"/>
                </a:solidFill>
              </a:rPr>
              <a:t>存款的货币创造</a:t>
            </a:r>
            <a:endParaRPr sz="4000">
              <a:solidFill>
                <a:srgbClr val="FF0000"/>
              </a:solidFill>
            </a:endParaRPr>
          </a:p>
        </p:txBody>
      </p:sp>
      <p:sp>
        <p:nvSpPr>
          <p:cNvPr id="64515"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sz="4800">
                <a:solidFill>
                  <a:srgbClr val="333399"/>
                </a:solidFill>
              </a:rPr>
              <a:t>存款创造的前提是：</a:t>
            </a:r>
            <a:endParaRPr sz="4800">
              <a:solidFill>
                <a:srgbClr val="333399"/>
              </a:solidFill>
            </a:endParaRPr>
          </a:p>
          <a:p>
            <a:pPr lvl="1"/>
            <a:r>
              <a:rPr sz="4400">
                <a:solidFill>
                  <a:schemeClr val="folHlink"/>
                </a:solidFill>
              </a:rPr>
              <a:t>部分储蓄的准备金制度。</a:t>
            </a:r>
            <a:endParaRPr sz="4400">
              <a:solidFill>
                <a:schemeClr val="folHlink"/>
              </a:solidFill>
            </a:endParaRPr>
          </a:p>
          <a:p>
            <a:pPr lvl="1"/>
            <a:r>
              <a:rPr sz="4400">
                <a:solidFill>
                  <a:schemeClr val="folHlink"/>
                </a:solidFill>
              </a:rPr>
              <a:t>存在非现金的结算制度。</a:t>
            </a:r>
            <a:endParaRPr sz="4400">
              <a:solidFill>
                <a:schemeClr val="folHlink"/>
              </a:solidFill>
            </a:endParaRPr>
          </a:p>
        </p:txBody>
      </p:sp>
      <p:sp>
        <p:nvSpPr>
          <p:cNvPr id="64516"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64517" name="Slide Number Placeholder 5"/>
          <p:cNvSpPr>
            <a:spLocks noGrp="1"/>
          </p:cNvSpPr>
          <p:nvPr>
            <p:ph type="sldNum" sz="quarter" idx="4"/>
          </p:nvPr>
        </p:nvSpPr>
        <p:spPr/>
        <p:txBody>
          <a:bodyPr/>
          <a:lstStyle/>
          <a:p>
            <a:pPr lvl="0" algn="r"/>
            <a:fld id="{B1EEEF03-86DA-48AC-B2D4-83DF6123C36B}" type="slidenum">
              <a:rPr kumimoji="0" sz="1400">
                <a:solidFill>
                  <a:schemeClr val="folHlink"/>
                </a:solidFill>
              </a:rPr>
              <a:t>13</a:t>
            </a:fld>
            <a:endParaRPr lang="en-US"/>
          </a:p>
        </p:txBody>
      </p:sp>
      <p:sp>
        <p:nvSpPr>
          <p:cNvPr id="64518" name="TextBox 64517"/>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8" name=""/>
          <p:cNvSpPr/>
          <p:nvPr>
            <p:ph type="title"/>
          </p:nvPr>
        </p:nvSpPr>
        <p:spPr>
          <a:xfrm>
            <a:off x="1258888" y="609600"/>
            <a:ext cx="7491412" cy="1450975"/>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3200"/>
              <a:t>（2）Leakage of Cash and Excess Reserves </a:t>
            </a:r>
            <a:br>
              <a:rPr sz="3200"/>
            </a:br>
            <a:r>
              <a:rPr sz="4000">
                <a:solidFill>
                  <a:srgbClr val="FF0000"/>
                </a:solidFill>
              </a:rPr>
              <a:t>现金漏损和超额准备金</a:t>
            </a:r>
            <a:endParaRPr sz="4000">
              <a:solidFill>
                <a:srgbClr val="FF0000"/>
              </a:solidFill>
            </a:endParaRPr>
          </a:p>
        </p:txBody>
      </p:sp>
      <p:sp>
        <p:nvSpPr>
          <p:cNvPr id="60419" name=""/>
          <p:cNvSpPr/>
          <p:nvPr>
            <p:ph type="body" idx="4294967295"/>
          </p:nvPr>
        </p:nvSpPr>
        <p:spPr>
          <a:xfrm>
            <a:off x="250825" y="2214562"/>
            <a:ext cx="8497888" cy="438308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solidFill>
                  <a:srgbClr val="333399"/>
                </a:solidFill>
              </a:rPr>
              <a:t>A、现金漏损</a:t>
            </a:r>
            <a:endParaRPr>
              <a:solidFill>
                <a:srgbClr val="333399"/>
              </a:solidFill>
            </a:endParaRPr>
          </a:p>
          <a:p>
            <a:pPr lvl="1"/>
            <a:r>
              <a:rPr>
                <a:solidFill>
                  <a:schemeClr val="folHlink"/>
                </a:solidFill>
              </a:rPr>
              <a:t>在获得一笔贷款后，债务人一般会给下一笔现金以备现金结算的需要，并将余额存入银行。</a:t>
            </a:r>
            <a:endParaRPr>
              <a:solidFill>
                <a:schemeClr val="folHlink"/>
              </a:solidFill>
            </a:endParaRPr>
          </a:p>
          <a:p>
            <a:pPr lvl="1"/>
            <a:r>
              <a:rPr>
                <a:solidFill>
                  <a:srgbClr val="008000"/>
                </a:solidFill>
              </a:rPr>
              <a:t>债务人为现金结算所留下的现金占贷款总额的比例，称为现金漏损率h，比如为5%。</a:t>
            </a:r>
            <a:endParaRPr>
              <a:solidFill>
                <a:srgbClr val="008000"/>
              </a:solidFill>
            </a:endParaRPr>
          </a:p>
          <a:p>
            <a:pPr lvl="1"/>
            <a:r>
              <a:rPr>
                <a:solidFill>
                  <a:srgbClr val="CC3300"/>
                </a:solidFill>
              </a:rPr>
              <a:t>此时，存款创造的货币乘数为：1/（r+h）</a:t>
            </a:r>
            <a:endParaRPr>
              <a:solidFill>
                <a:srgbClr val="CC3300"/>
              </a:solidFill>
            </a:endParaRPr>
          </a:p>
          <a:p>
            <a:pPr lvl="1"/>
            <a:r>
              <a:rPr>
                <a:solidFill>
                  <a:srgbClr val="CC3300"/>
                </a:solidFill>
              </a:rPr>
              <a:t>在本例中即为：1/（0.2+0.05）=4</a:t>
            </a:r>
            <a:endParaRPr>
              <a:solidFill>
                <a:srgbClr val="CC3300"/>
              </a:solidFill>
            </a:endParaRPr>
          </a:p>
        </p:txBody>
      </p:sp>
      <p:sp>
        <p:nvSpPr>
          <p:cNvPr id="60420"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60421" name="Slide Number Placeholder 5"/>
          <p:cNvSpPr>
            <a:spLocks noGrp="1"/>
          </p:cNvSpPr>
          <p:nvPr>
            <p:ph type="sldNum" sz="quarter" idx="4"/>
          </p:nvPr>
        </p:nvSpPr>
        <p:spPr/>
        <p:txBody>
          <a:bodyPr/>
          <a:lstStyle/>
          <a:p>
            <a:pPr lvl="0" algn="r"/>
            <a:fld id="{744EDD1C-79AE-4364-AAFD-02B5312F40A1}" type="slidenum">
              <a:rPr kumimoji="0" sz="1400">
                <a:solidFill>
                  <a:schemeClr val="folHlink"/>
                </a:solidFill>
              </a:rPr>
              <a:t>14</a:t>
            </a:fld>
            <a:endParaRPr lang="en-US"/>
          </a:p>
        </p:txBody>
      </p:sp>
      <p:sp>
        <p:nvSpPr>
          <p:cNvPr id="60422" name="TextBox 60421"/>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2" name=""/>
          <p:cNvSpPr/>
          <p:nvPr>
            <p:ph type="title"/>
          </p:nvPr>
        </p:nvSpPr>
        <p:spPr>
          <a:xfrm>
            <a:off x="684212" y="260350"/>
            <a:ext cx="8208962" cy="1800225"/>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3200">
                <a:ea typeface="黑体" pitchFamily="2" charset="-122"/>
              </a:rPr>
              <a:t>3．3 The Central Bank and Its Monetary Policy </a:t>
            </a:r>
            <a:br>
              <a:rPr sz="3200"/>
            </a:br>
            <a:r>
              <a:rPr sz="4000">
                <a:solidFill>
                  <a:srgbClr val="FF0000"/>
                </a:solidFill>
              </a:rPr>
              <a:t>中央银行及其货币政策</a:t>
            </a:r>
            <a:endParaRPr sz="4000">
              <a:solidFill>
                <a:srgbClr val="FF0000"/>
              </a:solidFill>
            </a:endParaRPr>
          </a:p>
        </p:txBody>
      </p:sp>
      <p:sp>
        <p:nvSpPr>
          <p:cNvPr id="56323" name=""/>
          <p:cNvSpPr/>
          <p:nvPr>
            <p:ph type="body" idx="4294967295"/>
          </p:nvPr>
        </p:nvSpPr>
        <p:spPr>
          <a:xfrm>
            <a:off x="809625" y="2819400"/>
            <a:ext cx="7958138" cy="3276600"/>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sz="3600">
                <a:solidFill>
                  <a:srgbClr val="333399"/>
                </a:solidFill>
              </a:rPr>
              <a:t>在美国中央银行称为联邦储备委员会（Board of governors）。</a:t>
            </a:r>
            <a:endParaRPr sz="3600">
              <a:solidFill>
                <a:srgbClr val="333399"/>
              </a:solidFill>
            </a:endParaRPr>
          </a:p>
          <a:p>
            <a:pPr lvl="0"/>
            <a:r>
              <a:rPr sz="3600">
                <a:solidFill>
                  <a:schemeClr val="folHlink"/>
                </a:solidFill>
              </a:rPr>
              <a:t>该委员会由7名理事组成。</a:t>
            </a:r>
            <a:endParaRPr sz="3600">
              <a:solidFill>
                <a:schemeClr val="folHlink"/>
              </a:solidFill>
            </a:endParaRPr>
          </a:p>
          <a:p>
            <a:pPr lvl="0"/>
            <a:endParaRPr sz="3600">
              <a:solidFill>
                <a:schemeClr val="folHlink"/>
              </a:solidFill>
            </a:endParaRPr>
          </a:p>
        </p:txBody>
      </p:sp>
      <p:sp>
        <p:nvSpPr>
          <p:cNvPr id="56324"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56325" name="Slide Number Placeholder 5"/>
          <p:cNvSpPr>
            <a:spLocks noGrp="1"/>
          </p:cNvSpPr>
          <p:nvPr>
            <p:ph type="sldNum" sz="quarter" idx="4"/>
          </p:nvPr>
        </p:nvSpPr>
        <p:spPr/>
        <p:txBody>
          <a:bodyPr/>
          <a:lstStyle/>
          <a:p>
            <a:pPr lvl="0" algn="r"/>
            <a:fld id="{FB789722-8F80-4BB5-9B77-CB1B7A650E1B}" type="slidenum">
              <a:rPr kumimoji="0" sz="1400">
                <a:solidFill>
                  <a:schemeClr val="folHlink"/>
                </a:solidFill>
              </a:rPr>
              <a:t>15</a:t>
            </a:fld>
            <a:endParaRPr lang="en-US"/>
          </a:p>
        </p:txBody>
      </p:sp>
      <p:sp>
        <p:nvSpPr>
          <p:cNvPr id="56326" name="TextBox 56325"/>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a:solidFill>
                  <a:srgbClr val="FF0000"/>
                </a:solidFill>
                <a:latin typeface="隶书" pitchFamily="49" charset="-122"/>
              </a:rPr>
              <a:t>B、高能货币</a:t>
            </a:r>
            <a:endParaRPr>
              <a:solidFill>
                <a:srgbClr val="FF0000"/>
              </a:solidFill>
              <a:latin typeface="隶书" pitchFamily="49" charset="-122"/>
            </a:endParaRPr>
          </a:p>
        </p:txBody>
      </p:sp>
      <p:sp>
        <p:nvSpPr>
          <p:cNvPr id="52227"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solidFill>
                  <a:srgbClr val="333399"/>
                </a:solidFill>
              </a:rPr>
              <a:t>高能货币以H表示；</a:t>
            </a:r>
            <a:endParaRPr>
              <a:solidFill>
                <a:srgbClr val="333399"/>
              </a:solidFill>
            </a:endParaRPr>
          </a:p>
          <a:p>
            <a:pPr lvl="0"/>
            <a:r>
              <a:rPr>
                <a:solidFill>
                  <a:schemeClr val="folHlink"/>
                </a:solidFill>
              </a:rPr>
              <a:t>H=商业银行在中央银行的存款</a:t>
            </a:r>
            <a:endParaRPr>
              <a:solidFill>
                <a:schemeClr val="folHlink"/>
              </a:solidFill>
            </a:endParaRPr>
          </a:p>
          <a:p>
            <a:pPr lvl="0">
              <a:buNone/>
            </a:pPr>
            <a:r>
              <a:rPr>
                <a:solidFill>
                  <a:schemeClr val="folHlink"/>
                </a:solidFill>
              </a:rPr>
              <a:t>+中央银行发行的现金</a:t>
            </a:r>
            <a:endParaRPr>
              <a:solidFill>
                <a:schemeClr val="folHlink"/>
              </a:solidFill>
            </a:endParaRPr>
          </a:p>
          <a:p>
            <a:pPr lvl="0"/>
            <a:r>
              <a:rPr>
                <a:solidFill>
                  <a:srgbClr val="006666"/>
                </a:solidFill>
              </a:rPr>
              <a:t>也即：H=法定准备金+超额准备金</a:t>
            </a:r>
            <a:endParaRPr>
              <a:solidFill>
                <a:srgbClr val="006666"/>
              </a:solidFill>
            </a:endParaRPr>
          </a:p>
          <a:p>
            <a:pPr lvl="0">
              <a:buNone/>
            </a:pPr>
            <a:r>
              <a:rPr>
                <a:solidFill>
                  <a:srgbClr val="006666"/>
                </a:solidFill>
              </a:rPr>
              <a:t>+流通中的现金；</a:t>
            </a:r>
            <a:endParaRPr>
              <a:solidFill>
                <a:srgbClr val="006666"/>
              </a:solidFill>
            </a:endParaRPr>
          </a:p>
        </p:txBody>
      </p:sp>
      <p:sp>
        <p:nvSpPr>
          <p:cNvPr id="52228"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52229" name="Slide Number Placeholder 5"/>
          <p:cNvSpPr>
            <a:spLocks noGrp="1"/>
          </p:cNvSpPr>
          <p:nvPr>
            <p:ph type="sldNum" sz="quarter" idx="4"/>
          </p:nvPr>
        </p:nvSpPr>
        <p:spPr/>
        <p:txBody>
          <a:bodyPr/>
          <a:lstStyle/>
          <a:p>
            <a:pPr lvl="0" algn="r"/>
            <a:fld id="{8CF05D30-99CD-47AA-AB45-5420D2DFE7B7}" type="slidenum">
              <a:rPr kumimoji="0" sz="1400">
                <a:solidFill>
                  <a:schemeClr val="folHlink"/>
                </a:solidFill>
              </a:rPr>
              <a:t>16</a:t>
            </a:fld>
            <a:endParaRPr lang="en-US"/>
          </a:p>
        </p:txBody>
      </p:sp>
      <p:sp>
        <p:nvSpPr>
          <p:cNvPr id="52230" name="TextBox 52229"/>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lgn="l"/>
            <a:r>
              <a:rPr sz="6000">
                <a:solidFill>
                  <a:srgbClr val="FF0000"/>
                </a:solidFill>
              </a:rPr>
              <a:t>图示</a:t>
            </a:r>
            <a:endParaRPr sz="6000">
              <a:solidFill>
                <a:srgbClr val="FF0000"/>
              </a:solidFill>
            </a:endParaRPr>
          </a:p>
        </p:txBody>
      </p:sp>
      <p:sp>
        <p:nvSpPr>
          <p:cNvPr id="1027" name=""/>
          <p:cNvSpPr/>
          <p:nvPr>
            <p:ph type="body" idx="4294967295"/>
          </p:nvPr>
        </p:nvSpPr>
        <p:spPr>
          <a:xfrm>
            <a:off x="381000" y="2214562"/>
            <a:ext cx="8763000" cy="4454525"/>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lgn="l"/>
            <a:r>
              <a:rPr sz="2400">
                <a:solidFill>
                  <a:srgbClr val="336600"/>
                </a:solidFill>
              </a:rPr>
              <a:t>                         现  金   法定准备金</a:t>
            </a:r>
            <a:br>
              <a:rPr sz="2400">
                <a:solidFill>
                  <a:srgbClr val="336600"/>
                </a:solidFill>
              </a:rPr>
            </a:br>
            <a:r>
              <a:rPr sz="2800"/>
              <a:t> </a:t>
            </a:r>
            <a:br>
              <a:rPr sz="2800"/>
            </a:br>
            <a:r>
              <a:rPr sz="2800"/>
              <a:t> </a:t>
            </a:r>
            <a:br>
              <a:rPr sz="2800"/>
            </a:br>
            <a:br>
              <a:rPr sz="2800"/>
            </a:br>
            <a:r>
              <a:rPr sz="2800">
                <a:solidFill>
                  <a:schemeClr val="folHlink"/>
                </a:solidFill>
              </a:rPr>
              <a:t>在图中，现金+准备金=基础货币B；</a:t>
            </a:r>
            <a:br>
              <a:rPr sz="2800">
                <a:solidFill>
                  <a:schemeClr val="folHlink"/>
                </a:solidFill>
              </a:rPr>
            </a:br>
            <a:r>
              <a:rPr sz="2800">
                <a:solidFill>
                  <a:srgbClr val="006666"/>
                </a:solidFill>
              </a:rPr>
              <a:t>M</a:t>
            </a:r>
            <a:r>
              <a:rPr sz="2800" baseline="-30000">
                <a:solidFill>
                  <a:srgbClr val="006666"/>
                </a:solidFill>
              </a:rPr>
              <a:t>1</a:t>
            </a:r>
            <a:r>
              <a:rPr sz="2800">
                <a:solidFill>
                  <a:srgbClr val="006666"/>
                </a:solidFill>
              </a:rPr>
              <a:t>=mH，或者：m=M</a:t>
            </a:r>
            <a:r>
              <a:rPr sz="2800" baseline="-25000">
                <a:solidFill>
                  <a:srgbClr val="006666"/>
                </a:solidFill>
              </a:rPr>
              <a:t>1</a:t>
            </a:r>
            <a:r>
              <a:rPr sz="2800">
                <a:solidFill>
                  <a:srgbClr val="006666"/>
                </a:solidFill>
              </a:rPr>
              <a:t>/H</a:t>
            </a:r>
            <a:endParaRPr sz="2800">
              <a:solidFill>
                <a:srgbClr val="006666"/>
              </a:solidFill>
            </a:endParaRPr>
          </a:p>
          <a:p>
            <a:pPr lvl="0"/>
            <a:r>
              <a:rPr sz="2800">
                <a:solidFill>
                  <a:srgbClr val="663300"/>
                </a:solidFill>
              </a:rPr>
              <a:t>存款总额与现金之比，即存款的货币创造乘数；</a:t>
            </a:r>
            <a:endParaRPr sz="2800">
              <a:solidFill>
                <a:srgbClr val="663300"/>
              </a:solidFill>
            </a:endParaRPr>
          </a:p>
          <a:p>
            <a:pPr lvl="0"/>
            <a:r>
              <a:rPr sz="2800">
                <a:solidFill>
                  <a:srgbClr val="333399"/>
                </a:solidFill>
              </a:rPr>
              <a:t>现金+活期存款=M</a:t>
            </a:r>
            <a:r>
              <a:rPr sz="2800" baseline="-30000">
                <a:solidFill>
                  <a:srgbClr val="333399"/>
                </a:solidFill>
              </a:rPr>
              <a:t>1</a:t>
            </a:r>
            <a:endParaRPr sz="2800">
              <a:solidFill>
                <a:srgbClr val="333399"/>
              </a:solidFill>
            </a:endParaRPr>
          </a:p>
        </p:txBody>
      </p:sp>
      <p:cxnSp>
        <p:nvCxnSpPr>
          <p:cNvPr id="1028" name=""/>
          <p:cNvCxnSpPr/>
          <p:nvPr/>
        </p:nvCxnSpPr>
        <p:spPr>
          <a:xfrm>
            <a:off x="1676400" y="4343400"/>
            <a:ext cx="6858000" cy="0"/>
          </a:xfrm>
          <a:prstGeom prst="line">
            <a:avLst/>
          </a:prstGeom>
          <a:noFill/>
          <a:ln>
            <a:solidFill>
              <a:schemeClr val="tx1"/>
            </a:solidFill>
            <a:miter lim="800000"/>
          </a:ln>
        </p:spPr>
      </p:cxnSp>
      <p:cxnSp>
        <p:nvCxnSpPr>
          <p:cNvPr id="1029" name=""/>
          <p:cNvCxnSpPr/>
          <p:nvPr/>
        </p:nvCxnSpPr>
        <p:spPr>
          <a:xfrm>
            <a:off x="2667000" y="2743200"/>
            <a:ext cx="2133600" cy="0"/>
          </a:xfrm>
          <a:prstGeom prst="line">
            <a:avLst/>
          </a:prstGeom>
          <a:noFill/>
          <a:ln>
            <a:solidFill>
              <a:schemeClr val="tx1"/>
            </a:solidFill>
            <a:miter lim="800000"/>
          </a:ln>
        </p:spPr>
      </p:cxnSp>
      <p:cxnSp>
        <p:nvCxnSpPr>
          <p:cNvPr id="1030" name=""/>
          <p:cNvCxnSpPr/>
          <p:nvPr/>
        </p:nvCxnSpPr>
        <p:spPr>
          <a:xfrm flipH="1">
            <a:off x="1676400" y="2743200"/>
            <a:ext cx="990600" cy="1600200"/>
          </a:xfrm>
          <a:prstGeom prst="line">
            <a:avLst/>
          </a:prstGeom>
          <a:noFill/>
          <a:ln>
            <a:solidFill>
              <a:schemeClr val="tx1"/>
            </a:solidFill>
            <a:miter lim="800000"/>
          </a:ln>
        </p:spPr>
      </p:cxnSp>
      <p:cxnSp>
        <p:nvCxnSpPr>
          <p:cNvPr id="1031" name=""/>
          <p:cNvCxnSpPr/>
          <p:nvPr/>
        </p:nvCxnSpPr>
        <p:spPr>
          <a:xfrm flipH="1">
            <a:off x="2819400" y="2743200"/>
            <a:ext cx="838200" cy="1600200"/>
          </a:xfrm>
          <a:prstGeom prst="line">
            <a:avLst/>
          </a:prstGeom>
          <a:noFill/>
          <a:ln>
            <a:solidFill>
              <a:schemeClr val="tx1"/>
            </a:solidFill>
            <a:miter lim="800000"/>
          </a:ln>
        </p:spPr>
      </p:cxnSp>
      <p:cxnSp>
        <p:nvCxnSpPr>
          <p:cNvPr id="1032" name=""/>
          <p:cNvCxnSpPr/>
          <p:nvPr/>
        </p:nvCxnSpPr>
        <p:spPr>
          <a:xfrm>
            <a:off x="4800600" y="2743200"/>
            <a:ext cx="3733800" cy="1600200"/>
          </a:xfrm>
          <a:prstGeom prst="line">
            <a:avLst/>
          </a:prstGeom>
          <a:noFill/>
          <a:ln>
            <a:solidFill>
              <a:schemeClr val="tx1"/>
            </a:solidFill>
            <a:miter lim="800000"/>
          </a:ln>
        </p:spPr>
      </p:cxnSp>
      <p:sp>
        <p:nvSpPr>
          <p:cNvPr id="1033" name=""/>
          <p:cNvSpPr/>
          <p:nvPr/>
        </p:nvSpPr>
        <p:spPr>
          <a:xfrm>
            <a:off x="4267200" y="3810000"/>
            <a:ext cx="1447800" cy="519112"/>
          </a:xfrm>
          <a:prstGeom prst="rect">
            <a:avLst/>
          </a:prstGeom>
          <a:noFill/>
          <a:ln>
            <a:noFill/>
            <a:miter lim="800000"/>
          </a:ln>
        </p:spPr>
        <p:txBody>
          <a:bodyPr>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r>
              <a:rPr sz="2800">
                <a:solidFill>
                  <a:srgbClr val="336600"/>
                </a:solidFill>
                <a:ea typeface="黑体" pitchFamily="2" charset="-122"/>
              </a:rPr>
              <a:t>存款</a:t>
            </a:r>
            <a:endParaRPr sz="2800">
              <a:solidFill>
                <a:srgbClr val="336600"/>
              </a:solidFill>
              <a:ea typeface="黑体" pitchFamily="2" charset="-122"/>
            </a:endParaRPr>
          </a:p>
        </p:txBody>
      </p:sp>
      <p:sp>
        <p:nvSpPr>
          <p:cNvPr id="1034" name=""/>
          <p:cNvSpPr/>
          <p:nvPr/>
        </p:nvSpPr>
        <p:spPr>
          <a:xfrm>
            <a:off x="2057400" y="3810000"/>
            <a:ext cx="990600" cy="519112"/>
          </a:xfrm>
          <a:prstGeom prst="rect">
            <a:avLst/>
          </a:prstGeom>
          <a:noFill/>
          <a:ln>
            <a:noFill/>
            <a:miter lim="800000"/>
          </a:ln>
        </p:spPr>
        <p:txBody>
          <a:bodyPr>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r>
              <a:rPr sz="2800">
                <a:solidFill>
                  <a:srgbClr val="336600"/>
                </a:solidFill>
                <a:ea typeface="黑体" pitchFamily="2" charset="-122"/>
              </a:rPr>
              <a:t>现金</a:t>
            </a:r>
            <a:endParaRPr sz="2800">
              <a:solidFill>
                <a:srgbClr val="336600"/>
              </a:solidFill>
              <a:ea typeface="黑体" pitchFamily="2" charset="-122"/>
            </a:endParaRPr>
          </a:p>
        </p:txBody>
      </p:sp>
      <p:sp>
        <p:nvSpPr>
          <p:cNvPr id="1035"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036" name="Slide Number Placeholder 5"/>
          <p:cNvSpPr>
            <a:spLocks noGrp="1"/>
          </p:cNvSpPr>
          <p:nvPr>
            <p:ph type="sldNum" sz="quarter" idx="4"/>
          </p:nvPr>
        </p:nvSpPr>
        <p:spPr/>
        <p:txBody>
          <a:bodyPr/>
          <a:lstStyle/>
          <a:p>
            <a:pPr lvl="0" algn="r"/>
            <a:fld id="{0D7159B1-8397-4C0B-A40D-09C0ABFF8AAE}" type="slidenum">
              <a:rPr kumimoji="0" sz="1400">
                <a:solidFill>
                  <a:schemeClr val="folHlink"/>
                </a:solidFill>
              </a:rPr>
              <a:t>17</a:t>
            </a:fld>
            <a:endParaRPr lang="en-US"/>
          </a:p>
        </p:txBody>
      </p:sp>
      <p:sp>
        <p:nvSpPr>
          <p:cNvPr id="1037" name="TextBox 1036"/>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3600">
                <a:ea typeface="黑体" pitchFamily="2" charset="-122"/>
              </a:rPr>
              <a:t>3．3-2 The System of Legal Reserve</a:t>
            </a:r>
            <a:endParaRPr sz="3600">
              <a:ea typeface="黑体" pitchFamily="2" charset="-122"/>
            </a:endParaRPr>
          </a:p>
        </p:txBody>
      </p:sp>
      <p:sp>
        <p:nvSpPr>
          <p:cNvPr id="48131" name=""/>
          <p:cNvSpPr/>
          <p:nvPr>
            <p:ph type="body" idx="4294967295"/>
          </p:nvPr>
        </p:nvSpPr>
        <p:spPr>
          <a:xfrm>
            <a:off x="809625" y="2971800"/>
            <a:ext cx="7958138" cy="3124200"/>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t> </a:t>
            </a:r>
            <a:r>
              <a:rPr sz="4400">
                <a:solidFill>
                  <a:srgbClr val="FF0000"/>
                </a:solidFill>
              </a:rPr>
              <a:t>法定准备金制度</a:t>
            </a:r>
            <a:endParaRPr sz="4400">
              <a:solidFill>
                <a:srgbClr val="FF0000"/>
              </a:solidFill>
            </a:endParaRPr>
          </a:p>
        </p:txBody>
      </p:sp>
      <p:sp>
        <p:nvSpPr>
          <p:cNvPr id="48132"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48133" name="Slide Number Placeholder 5"/>
          <p:cNvSpPr>
            <a:spLocks noGrp="1"/>
          </p:cNvSpPr>
          <p:nvPr>
            <p:ph type="sldNum" sz="quarter" idx="4"/>
          </p:nvPr>
        </p:nvSpPr>
        <p:spPr/>
        <p:txBody>
          <a:bodyPr/>
          <a:lstStyle/>
          <a:p>
            <a:pPr lvl="0" algn="r"/>
            <a:fld id="{6BC1A405-7A38-4B45-85C1-EDEDC5592407}" type="slidenum">
              <a:rPr kumimoji="0" sz="1400">
                <a:solidFill>
                  <a:schemeClr val="folHlink"/>
                </a:solidFill>
              </a:rPr>
              <a:t>18</a:t>
            </a:fld>
            <a:endParaRPr lang="en-US"/>
          </a:p>
        </p:txBody>
      </p:sp>
      <p:sp>
        <p:nvSpPr>
          <p:cNvPr id="48134" name="TextBox 4813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3200"/>
              <a:t>（2）Lift up The Legal Reserve Ratios </a:t>
            </a:r>
            <a:br>
              <a:rPr sz="3200"/>
            </a:br>
            <a:r>
              <a:rPr sz="4000">
                <a:solidFill>
                  <a:srgbClr val="FF0000"/>
                </a:solidFill>
              </a:rPr>
              <a:t>提高法定准备金率</a:t>
            </a:r>
            <a:endParaRPr sz="4000">
              <a:solidFill>
                <a:srgbClr val="FF0000"/>
              </a:solidFill>
            </a:endParaRPr>
          </a:p>
        </p:txBody>
      </p:sp>
      <p:sp>
        <p:nvSpPr>
          <p:cNvPr id="44035"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solidFill>
                  <a:srgbClr val="333399"/>
                </a:solidFill>
              </a:rPr>
              <a:t>通过降低商业银行的贷款能力，</a:t>
            </a:r>
            <a:endParaRPr>
              <a:solidFill>
                <a:srgbClr val="333399"/>
              </a:solidFill>
            </a:endParaRPr>
          </a:p>
          <a:p>
            <a:pPr lvl="0">
              <a:buNone/>
            </a:pPr>
            <a:r>
              <a:rPr>
                <a:solidFill>
                  <a:srgbClr val="333399"/>
                </a:solidFill>
              </a:rPr>
              <a:t>减少存款货币量，</a:t>
            </a:r>
            <a:endParaRPr>
              <a:solidFill>
                <a:srgbClr val="333399"/>
              </a:solidFill>
            </a:endParaRPr>
          </a:p>
          <a:p>
            <a:pPr lvl="0">
              <a:buNone/>
            </a:pPr>
            <a:r>
              <a:rPr>
                <a:solidFill>
                  <a:srgbClr val="333399"/>
                </a:solidFill>
              </a:rPr>
              <a:t>以最终减少M</a:t>
            </a:r>
            <a:r>
              <a:rPr baseline="-30000">
                <a:solidFill>
                  <a:srgbClr val="333399"/>
                </a:solidFill>
              </a:rPr>
              <a:t>1</a:t>
            </a:r>
            <a:r>
              <a:rPr>
                <a:solidFill>
                  <a:srgbClr val="333399"/>
                </a:solidFill>
              </a:rPr>
              <a:t>；</a:t>
            </a:r>
            <a:endParaRPr>
              <a:solidFill>
                <a:srgbClr val="333399"/>
              </a:solidFill>
            </a:endParaRPr>
          </a:p>
        </p:txBody>
      </p:sp>
      <p:sp>
        <p:nvSpPr>
          <p:cNvPr id="44036"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44037" name="Slide Number Placeholder 5"/>
          <p:cNvSpPr>
            <a:spLocks noGrp="1"/>
          </p:cNvSpPr>
          <p:nvPr>
            <p:ph type="sldNum" sz="quarter" idx="4"/>
          </p:nvPr>
        </p:nvSpPr>
        <p:spPr/>
        <p:txBody>
          <a:bodyPr/>
          <a:lstStyle/>
          <a:p>
            <a:pPr lvl="0" algn="r"/>
            <a:fld id="{56955B1D-9AB6-4EEE-BC92-C087FF34B45C}" type="slidenum">
              <a:rPr kumimoji="0" sz="1400">
                <a:solidFill>
                  <a:schemeClr val="folHlink"/>
                </a:solidFill>
              </a:rPr>
              <a:t>19</a:t>
            </a:fld>
            <a:endParaRPr lang="en-US"/>
          </a:p>
        </p:txBody>
      </p:sp>
      <p:sp>
        <p:nvSpPr>
          <p:cNvPr id="44038" name="TextBox 44037"/>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t>（4）Enormous Disruption</a:t>
            </a:r>
            <a:br/>
            <a:r>
              <a:rPr sz="4800">
                <a:solidFill>
                  <a:srgbClr val="FF0000"/>
                </a:solidFill>
              </a:rPr>
              <a:t>巨大的破坏性</a:t>
            </a:r>
            <a:endParaRPr sz="4800">
              <a:solidFill>
                <a:srgbClr val="FF0000"/>
              </a:solidFill>
            </a:endParaRPr>
          </a:p>
        </p:txBody>
      </p:sp>
      <p:sp>
        <p:nvSpPr>
          <p:cNvPr id="39939" name=""/>
          <p:cNvSpPr/>
          <p:nvPr>
            <p:ph type="body" idx="4294967295"/>
          </p:nvPr>
        </p:nvSpPr>
        <p:spPr>
          <a:xfrm>
            <a:off x="381000" y="2060575"/>
            <a:ext cx="8386762" cy="4797425"/>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1">
              <a:lnSpc>
                <a:spcPct val="115000"/>
              </a:lnSpc>
            </a:pPr>
            <a:r>
              <a:rPr sz="3200">
                <a:solidFill>
                  <a:srgbClr val="333399"/>
                </a:solidFill>
              </a:rPr>
              <a:t>A、直接成本高； </a:t>
            </a:r>
            <a:endParaRPr sz="3200">
              <a:solidFill>
                <a:srgbClr val="333399"/>
              </a:solidFill>
            </a:endParaRPr>
          </a:p>
          <a:p>
            <a:pPr lvl="2">
              <a:lnSpc>
                <a:spcPct val="115000"/>
              </a:lnSpc>
            </a:pPr>
            <a:r>
              <a:rPr sz="2800">
                <a:solidFill>
                  <a:schemeClr val="folHlink"/>
                </a:solidFill>
              </a:rPr>
              <a:t>由于法定储蓄额在中央银行的存款没有利息，提高了整个社会的融资成本；</a:t>
            </a:r>
            <a:endParaRPr sz="2800">
              <a:solidFill>
                <a:schemeClr val="folHlink"/>
              </a:solidFill>
            </a:endParaRPr>
          </a:p>
          <a:p>
            <a:pPr lvl="1">
              <a:lnSpc>
                <a:spcPct val="115000"/>
              </a:lnSpc>
            </a:pPr>
            <a:r>
              <a:rPr sz="3200">
                <a:solidFill>
                  <a:srgbClr val="333399"/>
                </a:solidFill>
              </a:rPr>
              <a:t>B、对商业银行业务具有破坏性；</a:t>
            </a:r>
            <a:endParaRPr sz="3200">
              <a:solidFill>
                <a:srgbClr val="333399"/>
              </a:solidFill>
            </a:endParaRPr>
          </a:p>
          <a:p>
            <a:pPr lvl="2">
              <a:lnSpc>
                <a:spcPct val="115000"/>
              </a:lnSpc>
            </a:pPr>
            <a:r>
              <a:rPr sz="2800">
                <a:solidFill>
                  <a:schemeClr val="folHlink"/>
                </a:solidFill>
              </a:rPr>
              <a:t>当调高法定准备金率，</a:t>
            </a:r>
            <a:endParaRPr sz="2800">
              <a:solidFill>
                <a:schemeClr val="folHlink"/>
              </a:solidFill>
            </a:endParaRPr>
          </a:p>
          <a:p>
            <a:pPr lvl="2">
              <a:lnSpc>
                <a:spcPct val="115000"/>
              </a:lnSpc>
              <a:buNone/>
            </a:pPr>
            <a:r>
              <a:rPr sz="2800">
                <a:solidFill>
                  <a:schemeClr val="folHlink"/>
                </a:solidFill>
              </a:rPr>
              <a:t>而商业银行又无超额储蓄时，</a:t>
            </a:r>
            <a:endParaRPr sz="2800">
              <a:solidFill>
                <a:schemeClr val="folHlink"/>
              </a:solidFill>
            </a:endParaRPr>
          </a:p>
          <a:p>
            <a:pPr lvl="2">
              <a:lnSpc>
                <a:spcPct val="115000"/>
              </a:lnSpc>
              <a:buNone/>
            </a:pPr>
            <a:r>
              <a:rPr sz="2800">
                <a:solidFill>
                  <a:schemeClr val="folHlink"/>
                </a:solidFill>
              </a:rPr>
              <a:t>只能违约提前收回贷款</a:t>
            </a:r>
            <a:endParaRPr sz="2800">
              <a:solidFill>
                <a:schemeClr val="folHlink"/>
              </a:solidFill>
            </a:endParaRPr>
          </a:p>
          <a:p>
            <a:pPr lvl="2">
              <a:lnSpc>
                <a:spcPct val="115000"/>
              </a:lnSpc>
              <a:buNone/>
            </a:pPr>
            <a:r>
              <a:rPr sz="2800">
                <a:solidFill>
                  <a:schemeClr val="folHlink"/>
                </a:solidFill>
              </a:rPr>
              <a:t>或中止已经承诺的贷款。</a:t>
            </a:r>
            <a:r>
              <a:rPr sz="1800"/>
              <a:t>    </a:t>
            </a:r>
            <a:endParaRPr sz="1800"/>
          </a:p>
        </p:txBody>
      </p:sp>
      <p:sp>
        <p:nvSpPr>
          <p:cNvPr id="39940"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39941" name="Slide Number Placeholder 5"/>
          <p:cNvSpPr>
            <a:spLocks noGrp="1"/>
          </p:cNvSpPr>
          <p:nvPr>
            <p:ph type="sldNum" sz="quarter" idx="4"/>
          </p:nvPr>
        </p:nvSpPr>
        <p:spPr/>
        <p:txBody>
          <a:bodyPr/>
          <a:lstStyle/>
          <a:p>
            <a:pPr lvl="0" algn="r"/>
            <a:fld id="{228470DF-A005-4ECE-888D-DDC966C40A4D}" type="slidenum">
              <a:rPr kumimoji="0" sz="1400">
                <a:solidFill>
                  <a:schemeClr val="folHlink"/>
                </a:solidFill>
              </a:rPr>
              <a:t>20</a:t>
            </a:fld>
            <a:endParaRPr lang="en-US"/>
          </a:p>
        </p:txBody>
      </p:sp>
      <p:sp>
        <p:nvSpPr>
          <p:cNvPr id="39942" name="TextBox 39941"/>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sz="4000"/>
              <a:t>（1）Borrowed Reserves </a:t>
            </a:r>
            <a:br>
              <a:rPr sz="4000"/>
            </a:br>
            <a:r>
              <a:rPr>
                <a:solidFill>
                  <a:srgbClr val="FF0000"/>
                </a:solidFill>
              </a:rPr>
              <a:t>借入准备金</a:t>
            </a:r>
            <a:endParaRPr>
              <a:solidFill>
                <a:srgbClr val="FF0000"/>
              </a:solidFill>
            </a:endParaRPr>
          </a:p>
        </p:txBody>
      </p:sp>
      <p:sp>
        <p:nvSpPr>
          <p:cNvPr id="31747" name=""/>
          <p:cNvSpPr/>
          <p:nvPr>
            <p:ph type="body" idx="4294967295"/>
          </p:nvPr>
        </p:nvSpPr>
        <p:spPr>
          <a:xfrm>
            <a:off x="304800" y="2060575"/>
            <a:ext cx="8462962" cy="4464050"/>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sz="2800">
                <a:solidFill>
                  <a:srgbClr val="333399"/>
                </a:solidFill>
              </a:rPr>
              <a:t>A、定义：中央银行贷给商业银行的款项，</a:t>
            </a:r>
            <a:endParaRPr sz="2800">
              <a:solidFill>
                <a:srgbClr val="333399"/>
              </a:solidFill>
            </a:endParaRPr>
          </a:p>
          <a:p>
            <a:pPr lvl="0">
              <a:buNone/>
            </a:pPr>
            <a:r>
              <a:rPr sz="2800">
                <a:solidFill>
                  <a:srgbClr val="333399"/>
                </a:solidFill>
              </a:rPr>
              <a:t>可以看作是借入自己缴纳的准备金，</a:t>
            </a:r>
            <a:endParaRPr sz="2800">
              <a:solidFill>
                <a:srgbClr val="333399"/>
              </a:solidFill>
            </a:endParaRPr>
          </a:p>
          <a:p>
            <a:pPr lvl="0">
              <a:buNone/>
            </a:pPr>
            <a:r>
              <a:rPr sz="2800">
                <a:solidFill>
                  <a:srgbClr val="333399"/>
                </a:solidFill>
              </a:rPr>
              <a:t>所以称为借入准备金。</a:t>
            </a:r>
            <a:endParaRPr sz="2800">
              <a:solidFill>
                <a:srgbClr val="333399"/>
              </a:solidFill>
            </a:endParaRPr>
          </a:p>
          <a:p>
            <a:pPr lvl="0"/>
            <a:r>
              <a:rPr sz="2800">
                <a:solidFill>
                  <a:schemeClr val="folHlink"/>
                </a:solidFill>
              </a:rPr>
              <a:t>增加借入准备金，</a:t>
            </a:r>
            <a:endParaRPr sz="2800">
              <a:solidFill>
                <a:schemeClr val="folHlink"/>
              </a:solidFill>
            </a:endParaRPr>
          </a:p>
          <a:p>
            <a:pPr lvl="0">
              <a:buNone/>
            </a:pPr>
            <a:r>
              <a:rPr sz="2800">
                <a:solidFill>
                  <a:schemeClr val="folHlink"/>
                </a:solidFill>
              </a:rPr>
              <a:t>商业银行可以创造更多存款货币；</a:t>
            </a:r>
            <a:endParaRPr sz="2800">
              <a:solidFill>
                <a:schemeClr val="folHlink"/>
              </a:solidFill>
            </a:endParaRPr>
          </a:p>
          <a:p>
            <a:pPr lvl="0"/>
            <a:r>
              <a:rPr sz="2800">
                <a:solidFill>
                  <a:srgbClr val="336600"/>
                </a:solidFill>
              </a:rPr>
              <a:t>减少借入准备金，</a:t>
            </a:r>
            <a:endParaRPr sz="2800">
              <a:solidFill>
                <a:srgbClr val="336600"/>
              </a:solidFill>
            </a:endParaRPr>
          </a:p>
          <a:p>
            <a:pPr lvl="0">
              <a:buNone/>
            </a:pPr>
            <a:r>
              <a:rPr sz="2800">
                <a:solidFill>
                  <a:srgbClr val="336600"/>
                </a:solidFill>
              </a:rPr>
              <a:t>商业银行会减少存款货币的创造；</a:t>
            </a:r>
            <a:endParaRPr sz="2800">
              <a:solidFill>
                <a:srgbClr val="336600"/>
              </a:solidFill>
            </a:endParaRPr>
          </a:p>
        </p:txBody>
      </p:sp>
      <p:sp>
        <p:nvSpPr>
          <p:cNvPr id="31748"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31749" name="Slide Number Placeholder 5"/>
          <p:cNvSpPr>
            <a:spLocks noGrp="1"/>
          </p:cNvSpPr>
          <p:nvPr>
            <p:ph type="sldNum" sz="quarter" idx="4"/>
          </p:nvPr>
        </p:nvSpPr>
        <p:spPr/>
        <p:txBody>
          <a:bodyPr/>
          <a:lstStyle/>
          <a:p>
            <a:pPr lvl="0" algn="r"/>
            <a:fld id="{08E381DD-456A-47B2-947D-7A2377287DDE}" type="slidenum">
              <a:rPr kumimoji="0" sz="1400">
                <a:solidFill>
                  <a:schemeClr val="folHlink"/>
                </a:solidFill>
              </a:rPr>
              <a:t>21</a:t>
            </a:fld>
            <a:endParaRPr lang="en-US"/>
          </a:p>
        </p:txBody>
      </p:sp>
      <p:sp>
        <p:nvSpPr>
          <p:cNvPr id="31750" name="TextBox 31749"/>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lnSpc>
                <a:spcPct val="105000"/>
              </a:lnSpc>
            </a:pPr>
            <a:r>
              <a:rPr sz="4000"/>
              <a:t>（2）The Discount-Rate Policy </a:t>
            </a:r>
            <a:br>
              <a:rPr sz="4000"/>
            </a:br>
            <a:r>
              <a:rPr sz="4000">
                <a:solidFill>
                  <a:srgbClr val="FF0000"/>
                </a:solidFill>
              </a:rPr>
              <a:t>贴现率政策</a:t>
            </a:r>
            <a:endParaRPr sz="4000">
              <a:solidFill>
                <a:srgbClr val="FF0000"/>
              </a:solidFill>
            </a:endParaRPr>
          </a:p>
        </p:txBody>
      </p:sp>
      <p:sp>
        <p:nvSpPr>
          <p:cNvPr id="27651" name=""/>
          <p:cNvSpPr/>
          <p:nvPr>
            <p:ph type="body" idx="4294967295"/>
          </p:nvPr>
        </p:nvSpPr>
        <p:spPr>
          <a:xfrm>
            <a:off x="179388" y="2060575"/>
            <a:ext cx="8659812" cy="4176712"/>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t>A、调整再贴现率：</a:t>
            </a:r>
          </a:p>
          <a:p>
            <a:pPr lvl="0"/>
            <a:r>
              <a:t>a）中央银行的再贴现率是市场利率的下限，因此，中央银行可以通过调整再贴现率以左右市场利率的平均水平，从而实现对信贷规模的调节。</a:t>
            </a:r>
          </a:p>
          <a:p>
            <a:pPr lvl="0"/>
            <a:r>
              <a:t>降低再贴现率会增加对贷款货币的需求；</a:t>
            </a:r>
          </a:p>
          <a:p>
            <a:pPr lvl="0">
              <a:buNone/>
            </a:pPr>
            <a:r>
              <a:t>而提高再贴现率会减少对贷款货币的需求。</a:t>
            </a:r>
          </a:p>
        </p:txBody>
      </p:sp>
      <p:sp>
        <p:nvSpPr>
          <p:cNvPr id="27652"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27653" name="Slide Number Placeholder 5"/>
          <p:cNvSpPr>
            <a:spLocks noGrp="1"/>
          </p:cNvSpPr>
          <p:nvPr>
            <p:ph type="sldNum" sz="quarter" idx="4"/>
          </p:nvPr>
        </p:nvSpPr>
        <p:spPr/>
        <p:txBody>
          <a:bodyPr/>
          <a:lstStyle/>
          <a:p>
            <a:pPr lvl="0" algn="r"/>
            <a:fld id="{38BDEC38-3AA0-496B-A306-B2D323BB5858}" type="slidenum">
              <a:rPr kumimoji="0" sz="1400">
                <a:solidFill>
                  <a:schemeClr val="folHlink"/>
                </a:solidFill>
              </a:rPr>
              <a:t>22</a:t>
            </a:fld>
            <a:endParaRPr lang="en-US"/>
          </a:p>
        </p:txBody>
      </p:sp>
      <p:sp>
        <p:nvSpPr>
          <p:cNvPr id="27654" name="TextBox 2765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a:solidFill>
                  <a:srgbClr val="FF0000"/>
                </a:solidFill>
                <a:latin typeface="隶书" pitchFamily="49" charset="-122"/>
              </a:rPr>
              <a:t>B、告示效应</a:t>
            </a:r>
            <a:endParaRPr>
              <a:solidFill>
                <a:srgbClr val="FF0000"/>
              </a:solidFill>
              <a:latin typeface="隶书" pitchFamily="49" charset="-122"/>
            </a:endParaRPr>
          </a:p>
        </p:txBody>
      </p:sp>
      <p:sp>
        <p:nvSpPr>
          <p:cNvPr id="25603" name=""/>
          <p:cNvSpPr/>
          <p:nvPr>
            <p:ph type="body" idx="4294967295"/>
          </p:nvPr>
        </p:nvSpPr>
        <p:spPr>
          <a:xfrm>
            <a:off x="457200" y="2214562"/>
            <a:ext cx="8305800" cy="41862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lnSpc>
                <a:spcPct val="105000"/>
              </a:lnSpc>
            </a:pPr>
            <a:r>
              <a:rPr>
                <a:solidFill>
                  <a:srgbClr val="333399"/>
                </a:solidFill>
              </a:rPr>
              <a:t>中央银行提高利率本身，意味着中央银行专家认为本国的“经济过热”，需要“降温”。</a:t>
            </a:r>
            <a:endParaRPr>
              <a:solidFill>
                <a:srgbClr val="333399"/>
              </a:solidFill>
            </a:endParaRPr>
          </a:p>
          <a:p>
            <a:pPr lvl="0">
              <a:lnSpc>
                <a:spcPct val="105000"/>
              </a:lnSpc>
            </a:pPr>
            <a:r>
              <a:rPr>
                <a:solidFill>
                  <a:schemeClr val="folHlink"/>
                </a:solidFill>
              </a:rPr>
              <a:t>降低利率，也意味着中央银行专家认为本国经济的需求不足，需要扩大需求。</a:t>
            </a:r>
            <a:endParaRPr>
              <a:solidFill>
                <a:schemeClr val="folHlink"/>
              </a:solidFill>
            </a:endParaRPr>
          </a:p>
          <a:p>
            <a:pPr lvl="0">
              <a:lnSpc>
                <a:spcPct val="105000"/>
              </a:lnSpc>
            </a:pPr>
            <a:r>
              <a:rPr>
                <a:solidFill>
                  <a:srgbClr val="336600"/>
                </a:solidFill>
              </a:rPr>
              <a:t>这些都是重要的信息，起着告示性的作用。</a:t>
            </a:r>
            <a:endParaRPr>
              <a:solidFill>
                <a:srgbClr val="336600"/>
              </a:solidFill>
            </a:endParaRPr>
          </a:p>
          <a:p>
            <a:pPr lvl="0">
              <a:lnSpc>
                <a:spcPct val="105000"/>
              </a:lnSpc>
            </a:pPr>
            <a:r>
              <a:rPr>
                <a:solidFill>
                  <a:srgbClr val="663300"/>
                </a:solidFill>
              </a:rPr>
              <a:t>人类社会，尤其是经济现象，只要大家都有同样的看法，那样的事就真会发生。</a:t>
            </a:r>
            <a:endParaRPr>
              <a:solidFill>
                <a:srgbClr val="663300"/>
              </a:solidFill>
            </a:endParaRPr>
          </a:p>
        </p:txBody>
      </p:sp>
      <p:sp>
        <p:nvSpPr>
          <p:cNvPr id="25604"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25605" name="Slide Number Placeholder 5"/>
          <p:cNvSpPr>
            <a:spLocks noGrp="1"/>
          </p:cNvSpPr>
          <p:nvPr>
            <p:ph type="sldNum" sz="quarter" idx="4"/>
          </p:nvPr>
        </p:nvSpPr>
        <p:spPr/>
        <p:txBody>
          <a:bodyPr/>
          <a:lstStyle/>
          <a:p>
            <a:pPr lvl="0" algn="r"/>
            <a:fld id="{935B0C2A-8A7F-48C8-B4EB-9208F25A405D}" type="slidenum">
              <a:rPr kumimoji="0" sz="1400">
                <a:solidFill>
                  <a:schemeClr val="folHlink"/>
                </a:solidFill>
              </a:rPr>
              <a:t>23</a:t>
            </a:fld>
            <a:endParaRPr lang="en-US"/>
          </a:p>
        </p:txBody>
      </p:sp>
      <p:sp>
        <p:nvSpPr>
          <p:cNvPr id="25606" name="TextBox 25605"/>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lnSpc>
                <a:spcPct val="110000"/>
              </a:lnSpc>
            </a:pPr>
            <a:r>
              <a:rPr sz="2800"/>
              <a:t>（1）The Financial Deficits and National Dept </a:t>
            </a:r>
            <a:br>
              <a:rPr sz="2800"/>
            </a:br>
            <a:r>
              <a:rPr sz="4000">
                <a:solidFill>
                  <a:srgbClr val="FF0000"/>
                </a:solidFill>
              </a:rPr>
              <a:t>财政赤字和国债</a:t>
            </a:r>
            <a:endParaRPr sz="4000">
              <a:solidFill>
                <a:srgbClr val="FF0000"/>
              </a:solidFill>
            </a:endParaRPr>
          </a:p>
        </p:txBody>
      </p:sp>
      <p:sp>
        <p:nvSpPr>
          <p:cNvPr id="23555" name=""/>
          <p:cNvSpPr/>
          <p:nvPr>
            <p:ph type="body" idx="4294967295"/>
          </p:nvPr>
        </p:nvSpPr>
        <p:spPr>
          <a:xfrm>
            <a:off x="381000" y="1989138"/>
            <a:ext cx="8386762" cy="4868862"/>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solidFill>
                  <a:srgbClr val="333399"/>
                </a:solidFill>
              </a:rPr>
              <a:t>货币的财政发行，使货币的发行受到财政赤字的影响，并导致经济的不稳定；</a:t>
            </a:r>
            <a:endParaRPr>
              <a:solidFill>
                <a:srgbClr val="333399"/>
              </a:solidFill>
            </a:endParaRPr>
          </a:p>
          <a:p>
            <a:pPr lvl="0"/>
            <a:r>
              <a:rPr>
                <a:solidFill>
                  <a:schemeClr val="folHlink"/>
                </a:solidFill>
              </a:rPr>
              <a:t>实行货币的非财政发行，那么，财政赤字就只能通过国债来弥补。</a:t>
            </a:r>
            <a:endParaRPr>
              <a:solidFill>
                <a:schemeClr val="folHlink"/>
              </a:solidFill>
            </a:endParaRPr>
          </a:p>
          <a:p>
            <a:pPr lvl="0"/>
            <a:r>
              <a:rPr>
                <a:solidFill>
                  <a:srgbClr val="336600"/>
                </a:solidFill>
              </a:rPr>
              <a:t>国债（尤其是国库券）是中央银行</a:t>
            </a:r>
            <a:endParaRPr>
              <a:solidFill>
                <a:srgbClr val="336600"/>
              </a:solidFill>
            </a:endParaRPr>
          </a:p>
          <a:p>
            <a:pPr lvl="0">
              <a:buNone/>
            </a:pPr>
            <a:r>
              <a:rPr>
                <a:solidFill>
                  <a:srgbClr val="336600"/>
                </a:solidFill>
              </a:rPr>
              <a:t>所拥有的主要有价证券。</a:t>
            </a:r>
            <a:endParaRPr>
              <a:solidFill>
                <a:srgbClr val="336600"/>
              </a:solidFill>
            </a:endParaRPr>
          </a:p>
          <a:p>
            <a:pPr lvl="0"/>
            <a:r>
              <a:rPr>
                <a:solidFill>
                  <a:srgbClr val="663300"/>
                </a:solidFill>
              </a:rPr>
              <a:t>国债与国库券的同异。</a:t>
            </a:r>
            <a:endParaRPr>
              <a:solidFill>
                <a:srgbClr val="663300"/>
              </a:solidFill>
            </a:endParaRPr>
          </a:p>
        </p:txBody>
      </p:sp>
      <p:sp>
        <p:nvSpPr>
          <p:cNvPr id="23556"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23557" name="Slide Number Placeholder 5"/>
          <p:cNvSpPr>
            <a:spLocks noGrp="1"/>
          </p:cNvSpPr>
          <p:nvPr>
            <p:ph type="sldNum" sz="quarter" idx="4"/>
          </p:nvPr>
        </p:nvSpPr>
        <p:spPr/>
        <p:txBody>
          <a:bodyPr/>
          <a:lstStyle/>
          <a:p>
            <a:pPr lvl="0" algn="r"/>
            <a:fld id="{179BCD3E-47BE-4F46-B85B-7AD9EF974D1A}" type="slidenum">
              <a:rPr kumimoji="0" sz="1400">
                <a:solidFill>
                  <a:schemeClr val="folHlink"/>
                </a:solidFill>
              </a:rPr>
              <a:t>24</a:t>
            </a:fld>
            <a:endParaRPr lang="en-US"/>
          </a:p>
        </p:txBody>
      </p:sp>
      <p:sp>
        <p:nvSpPr>
          <p:cNvPr id="23558" name="TextBox 23557"/>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a:solidFill>
                  <a:srgbClr val="FF0000"/>
                </a:solidFill>
              </a:rPr>
              <a:t>A、对货币量的调控</a:t>
            </a:r>
            <a:endParaRPr>
              <a:solidFill>
                <a:srgbClr val="FF0000"/>
              </a:solidFill>
            </a:endParaRPr>
          </a:p>
        </p:txBody>
      </p:sp>
      <p:sp>
        <p:nvSpPr>
          <p:cNvPr id="17411" name=""/>
          <p:cNvSpPr/>
          <p:nvPr>
            <p:ph type="body" idx="4294967295"/>
          </p:nvPr>
        </p:nvSpPr>
        <p:spPr>
          <a:xfrm>
            <a:off x="381000" y="2060575"/>
            <a:ext cx="8386762" cy="4464050"/>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a:solidFill>
                  <a:srgbClr val="333399"/>
                </a:solidFill>
              </a:rPr>
              <a:t>卖出有价证券：减少商业银行的贷款资金，</a:t>
            </a:r>
            <a:br>
              <a:rPr>
                <a:solidFill>
                  <a:srgbClr val="333399"/>
                </a:solidFill>
              </a:rPr>
            </a:br>
            <a:r>
              <a:rPr>
                <a:solidFill>
                  <a:srgbClr val="333399"/>
                </a:solidFill>
              </a:rPr>
              <a:t>减少公众和企业的存款；</a:t>
            </a:r>
            <a:endParaRPr>
              <a:solidFill>
                <a:srgbClr val="333399"/>
              </a:solidFill>
            </a:endParaRPr>
          </a:p>
          <a:p>
            <a:pPr lvl="0">
              <a:buNone/>
            </a:pPr>
            <a:r>
              <a:rPr>
                <a:solidFill>
                  <a:srgbClr val="333399"/>
                </a:solidFill>
              </a:rPr>
              <a:t>结果：缩小信贷规模。</a:t>
            </a:r>
            <a:endParaRPr>
              <a:solidFill>
                <a:srgbClr val="333399"/>
              </a:solidFill>
            </a:endParaRPr>
          </a:p>
          <a:p>
            <a:pPr lvl="0"/>
            <a:r>
              <a:rPr>
                <a:solidFill>
                  <a:schemeClr val="folHlink"/>
                </a:solidFill>
              </a:rPr>
              <a:t>买进有价证券：增加银行贷款资金，</a:t>
            </a:r>
            <a:endParaRPr>
              <a:solidFill>
                <a:schemeClr val="folHlink"/>
              </a:solidFill>
            </a:endParaRPr>
          </a:p>
          <a:p>
            <a:pPr lvl="0">
              <a:buNone/>
            </a:pPr>
            <a:r>
              <a:rPr>
                <a:solidFill>
                  <a:schemeClr val="folHlink"/>
                </a:solidFill>
              </a:rPr>
              <a:t>增加公众和企业存款；</a:t>
            </a:r>
            <a:endParaRPr>
              <a:solidFill>
                <a:schemeClr val="folHlink"/>
              </a:solidFill>
            </a:endParaRPr>
          </a:p>
          <a:p>
            <a:pPr lvl="0">
              <a:buNone/>
            </a:pPr>
            <a:r>
              <a:rPr>
                <a:solidFill>
                  <a:schemeClr val="folHlink"/>
                </a:solidFill>
              </a:rPr>
              <a:t>结果：扩大信贷规模。</a:t>
            </a:r>
            <a:endParaRPr>
              <a:solidFill>
                <a:schemeClr val="folHlink"/>
              </a:solidFill>
            </a:endParaRPr>
          </a:p>
        </p:txBody>
      </p:sp>
      <p:sp>
        <p:nvSpPr>
          <p:cNvPr id="17412"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7413" name="Slide Number Placeholder 5"/>
          <p:cNvSpPr>
            <a:spLocks noGrp="1"/>
          </p:cNvSpPr>
          <p:nvPr>
            <p:ph type="sldNum" sz="quarter" idx="4"/>
          </p:nvPr>
        </p:nvSpPr>
        <p:spPr/>
        <p:txBody>
          <a:bodyPr/>
          <a:lstStyle/>
          <a:p>
            <a:pPr lvl="0" algn="r"/>
            <a:fld id="{DB566B96-89F4-4C97-B952-D6CB2CE29FAA}" type="slidenum">
              <a:rPr kumimoji="0" sz="1400">
                <a:solidFill>
                  <a:schemeClr val="folHlink"/>
                </a:solidFill>
              </a:rPr>
              <a:t>25</a:t>
            </a:fld>
            <a:endParaRPr lang="en-US"/>
          </a:p>
        </p:txBody>
      </p:sp>
      <p:sp>
        <p:nvSpPr>
          <p:cNvPr id="17414" name="TextBox 17413"/>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0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r>
              <a:rPr>
                <a:solidFill>
                  <a:srgbClr val="FF0000"/>
                </a:solidFill>
              </a:rPr>
              <a:t>续上页</a:t>
            </a:r>
            <a:endParaRPr>
              <a:solidFill>
                <a:srgbClr val="FF0000"/>
              </a:solidFill>
            </a:endParaRPr>
          </a:p>
        </p:txBody>
      </p:sp>
      <p:sp>
        <p:nvSpPr>
          <p:cNvPr id="153603" name=""/>
          <p:cNvSpPr/>
          <p:nvPr>
            <p:ph type="body" idx="4294967295"/>
          </p:nvPr>
        </p:nvSpPr>
        <p:spPr>
          <a:xfrm>
            <a:off x="809625" y="1989138"/>
            <a:ext cx="7958138" cy="4608512"/>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lnSpc>
                <a:spcPct val="105000"/>
              </a:lnSpc>
            </a:pPr>
            <a:r>
              <a:rPr sz="3600">
                <a:solidFill>
                  <a:srgbClr val="333399"/>
                </a:solidFill>
              </a:rPr>
              <a:t>有价证券的面值为常数，</a:t>
            </a:r>
            <a:endParaRPr sz="3600">
              <a:solidFill>
                <a:srgbClr val="333399"/>
              </a:solidFill>
            </a:endParaRPr>
          </a:p>
          <a:p>
            <a:pPr lvl="0">
              <a:lnSpc>
                <a:spcPct val="105000"/>
              </a:lnSpc>
              <a:buNone/>
            </a:pPr>
            <a:r>
              <a:rPr sz="3600">
                <a:solidFill>
                  <a:srgbClr val="333399"/>
                </a:solidFill>
              </a:rPr>
              <a:t>当有价证券的收益率不变时，有：</a:t>
            </a:r>
            <a:endParaRPr sz="3600">
              <a:solidFill>
                <a:srgbClr val="333399"/>
              </a:solidFill>
            </a:endParaRPr>
          </a:p>
          <a:p>
            <a:pPr lvl="0"/>
            <a:r>
              <a:rPr sz="3600">
                <a:solidFill>
                  <a:schemeClr val="folHlink"/>
                </a:solidFill>
              </a:rPr>
              <a:t>有价证券的价格下降，</a:t>
            </a:r>
            <a:endParaRPr sz="3600">
              <a:solidFill>
                <a:schemeClr val="folHlink"/>
              </a:solidFill>
            </a:endParaRPr>
          </a:p>
          <a:p>
            <a:pPr lvl="0">
              <a:buNone/>
            </a:pPr>
            <a:r>
              <a:rPr sz="3600">
                <a:solidFill>
                  <a:schemeClr val="folHlink"/>
                </a:solidFill>
              </a:rPr>
              <a:t>意味着市场利率的提高；</a:t>
            </a:r>
            <a:endParaRPr sz="3600">
              <a:solidFill>
                <a:schemeClr val="folHlink"/>
              </a:solidFill>
            </a:endParaRPr>
          </a:p>
          <a:p>
            <a:pPr lvl="0"/>
            <a:r>
              <a:rPr sz="3600">
                <a:solidFill>
                  <a:srgbClr val="336600"/>
                </a:solidFill>
              </a:rPr>
              <a:t>有价证券的价格上升，</a:t>
            </a:r>
            <a:endParaRPr sz="3600">
              <a:solidFill>
                <a:srgbClr val="336600"/>
              </a:solidFill>
            </a:endParaRPr>
          </a:p>
          <a:p>
            <a:pPr lvl="0">
              <a:buNone/>
            </a:pPr>
            <a:r>
              <a:rPr sz="3600">
                <a:solidFill>
                  <a:srgbClr val="336600"/>
                </a:solidFill>
              </a:rPr>
              <a:t>意味着市场利率的下降；</a:t>
            </a:r>
            <a:endParaRPr sz="2400">
              <a:solidFill>
                <a:srgbClr val="336600"/>
              </a:solidFill>
            </a:endParaRPr>
          </a:p>
        </p:txBody>
      </p:sp>
      <p:sp>
        <p:nvSpPr>
          <p:cNvPr id="153604"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53605" name="Slide Number Placeholder 5"/>
          <p:cNvSpPr>
            <a:spLocks noGrp="1"/>
          </p:cNvSpPr>
          <p:nvPr>
            <p:ph type="sldNum" sz="quarter" idx="4"/>
          </p:nvPr>
        </p:nvSpPr>
        <p:spPr/>
        <p:txBody>
          <a:bodyPr/>
          <a:lstStyle/>
          <a:p>
            <a:pPr lvl="0" algn="r"/>
            <a:fld id="{4F16E0D6-2B35-4DF7-B9AF-15882F6BC323}" type="slidenum">
              <a:rPr kumimoji="0" sz="1400">
                <a:solidFill>
                  <a:schemeClr val="folHlink"/>
                </a:solidFill>
              </a:rPr>
              <a:t>26</a:t>
            </a:fld>
            <a:endParaRPr lang="en-US"/>
          </a:p>
        </p:txBody>
      </p:sp>
      <p:sp>
        <p:nvSpPr>
          <p:cNvPr id="153606" name="TextBox 153605"/>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ph type="title"/>
          </p:nvPr>
        </p:nvSpPr>
        <p:spPr>
          <a:xfrm>
            <a:off x="1116012" y="404812"/>
            <a:ext cx="7634288" cy="1584325"/>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zh-CN" altLang="en-US" sz="4400" b="0" i="0" u="none" baseline="0">
                <a:solidFill>
                  <a:schemeClr val="tx2"/>
                </a:solidFill>
                <a:latin typeface="Times New Roman" pitchFamily="18" charset="0"/>
                <a:ea typeface="隶书" pitchFamily="49" charset="-122"/>
              </a:defRPr>
            </a:lvl1pPr>
          </a:lstStyle>
          <a:p>
            <a:pPr lvl="0">
              <a:lnSpc>
                <a:spcPct val="105000"/>
              </a:lnSpc>
            </a:pPr>
            <a:r>
              <a:rPr sz="3600"/>
              <a:t>（3）Requirements of Monetary Policy </a:t>
            </a:r>
            <a:br>
              <a:rPr sz="3600"/>
            </a:br>
            <a:r>
              <a:rPr sz="4000">
                <a:solidFill>
                  <a:srgbClr val="FF0000"/>
                </a:solidFill>
              </a:rPr>
              <a:t>实施公开市场业务的必要条件</a:t>
            </a:r>
            <a:endParaRPr sz="4000">
              <a:solidFill>
                <a:srgbClr val="FF0000"/>
              </a:solidFill>
            </a:endParaRPr>
          </a:p>
        </p:txBody>
      </p:sp>
      <p:sp>
        <p:nvSpPr>
          <p:cNvPr id="11267" name=""/>
          <p:cNvSpPr/>
          <p:nvPr>
            <p:ph type="body" idx="4294967295"/>
          </p:nvPr>
        </p:nvSpPr>
        <p:spPr>
          <a:xfrm>
            <a:off x="809625" y="2214562"/>
            <a:ext cx="7958138" cy="3881438"/>
          </a:xfrm>
          <a:prstGeom prst="rect">
            <a:avLst/>
          </a:prstGeom>
          <a:noFill/>
          <a:ln>
            <a:miter lim="800000"/>
          </a:ln>
        </p:spPr>
        <p:txBody>
          <a:bodyPr/>
          <a:lstStyle>
            <a:lvl1pPr marL="342900" indent="-342900" algn="ctr" defTabSz="914400" rtl="0" eaLnBrk="1" fontAlgn="base" hangingPunct="1">
              <a:lnSpc>
                <a:spcPct val="125000"/>
              </a:lnSpc>
              <a:spcBef>
                <a:spcPct val="20000"/>
              </a:spcBef>
              <a:spcAft>
                <a:spcPct val="0"/>
              </a:spcAft>
              <a:buClr>
                <a:schemeClr val="accent2"/>
              </a:buClr>
              <a:buSzTx/>
              <a:buFont typeface="Wingdings" pitchFamily="2" charset="2"/>
              <a:buChar char="w"/>
              <a:defRPr kumimoji="1" lang="zh-CN" altLang="en-US" sz="3200" b="0" i="0" u="none" baseline="0">
                <a:solidFill>
                  <a:schemeClr val="tx1"/>
                </a:solidFill>
                <a:latin typeface="Times New Roman" pitchFamily="18" charset="0"/>
                <a:ea typeface="黑体" pitchFamily="2" charset="-122"/>
              </a:defRPr>
            </a:lvl1pPr>
            <a:lvl2pPr marL="742950" indent="-285750" algn="ctr" defTabSz="914400" rtl="0" eaLnBrk="1" fontAlgn="base" hangingPunct="1">
              <a:lnSpc>
                <a:spcPct val="125000"/>
              </a:lnSpc>
              <a:spcBef>
                <a:spcPct val="20000"/>
              </a:spcBef>
              <a:spcAft>
                <a:spcPct val="0"/>
              </a:spcAft>
              <a:buClr>
                <a:schemeClr val="accent2"/>
              </a:buClr>
              <a:buSzPct val="55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2pPr>
            <a:lvl3pPr marL="1085850" indent="-228600" algn="ctr" defTabSz="914400" rtl="0" eaLnBrk="1" fontAlgn="base" hangingPunct="1">
              <a:lnSpc>
                <a:spcPct val="125000"/>
              </a:lnSpc>
              <a:spcBef>
                <a:spcPct val="20000"/>
              </a:spcBef>
              <a:spcAft>
                <a:spcPct val="0"/>
              </a:spcAft>
              <a:buClr>
                <a:schemeClr val="accent2"/>
              </a:buClr>
              <a:buSzPct val="65000"/>
              <a:buFont typeface="Wingdings" pitchFamily="2" charset="2"/>
              <a:buChar char="l"/>
              <a:defRPr kumimoji="1" lang="zh-CN" altLang="en-US" sz="2400" b="0" i="0" u="none" baseline="0">
                <a:solidFill>
                  <a:schemeClr val="tx1"/>
                </a:solidFill>
                <a:latin typeface="Times New Roman" pitchFamily="18" charset="0"/>
                <a:ea typeface="黑体" pitchFamily="2" charset="-122"/>
              </a:defRPr>
            </a:lvl3pPr>
            <a:lvl4pPr marL="1428750" indent="-228600" algn="ctr" defTabSz="914400" rtl="0" eaLnBrk="1" fontAlgn="base" hangingPunct="1">
              <a:lnSpc>
                <a:spcPct val="125000"/>
              </a:lnSpc>
              <a:spcBef>
                <a:spcPct val="20000"/>
              </a:spcBef>
              <a:spcAft>
                <a:spcPct val="0"/>
              </a:spcAft>
              <a:buClr>
                <a:schemeClr val="accent2"/>
              </a:buClr>
              <a:buSzPct val="85000"/>
              <a:buFont typeface="Wingdings" pitchFamily="2" charset="2"/>
              <a:buChar char="w"/>
              <a:defRPr kumimoji="1" lang="zh-CN" altLang="en-US" sz="2000" b="0" i="0" u="none" baseline="0">
                <a:solidFill>
                  <a:schemeClr val="tx1"/>
                </a:solidFill>
                <a:latin typeface="Times New Roman" pitchFamily="18" charset="0"/>
                <a:ea typeface="黑体" pitchFamily="2" charset="-122"/>
              </a:defRPr>
            </a:lvl4pPr>
            <a:lvl5pPr marL="1771650" indent="-228600" algn="ctr" defTabSz="914400" rtl="0" eaLnBrk="1" fontAlgn="base" hangingPunct="1">
              <a:lnSpc>
                <a:spcPct val="125000"/>
              </a:lnSpc>
              <a:spcBef>
                <a:spcPct val="20000"/>
              </a:spcBef>
              <a:spcAft>
                <a:spcPct val="0"/>
              </a:spcAft>
              <a:buClr>
                <a:schemeClr val="accent2"/>
              </a:buClr>
              <a:buSzPct val="80000"/>
              <a:buFont typeface="Wingdings" pitchFamily="2" charset="2"/>
              <a:buChar char="§"/>
              <a:defRPr kumimoji="1" lang="zh-CN" altLang="en-US" sz="1800" b="0" i="0" u="none" baseline="0">
                <a:solidFill>
                  <a:schemeClr val="tx1"/>
                </a:solidFill>
                <a:latin typeface="Times New Roman" pitchFamily="18" charset="0"/>
                <a:ea typeface="黑体" pitchFamily="2" charset="-122"/>
              </a:defRPr>
            </a:lvl5pPr>
          </a:lstStyle>
          <a:p>
            <a:pPr lvl="0"/>
            <a:r>
              <a:rPr sz="3600">
                <a:solidFill>
                  <a:srgbClr val="333399"/>
                </a:solidFill>
              </a:rPr>
              <a:t>金融市场发达。</a:t>
            </a:r>
            <a:endParaRPr sz="3600">
              <a:solidFill>
                <a:srgbClr val="333399"/>
              </a:solidFill>
            </a:endParaRPr>
          </a:p>
          <a:p>
            <a:pPr lvl="0"/>
            <a:r>
              <a:rPr sz="3600">
                <a:solidFill>
                  <a:schemeClr val="folHlink"/>
                </a:solidFill>
              </a:rPr>
              <a:t>政府国库券（即以短期国债为主）</a:t>
            </a:r>
            <a:endParaRPr sz="3600">
              <a:solidFill>
                <a:schemeClr val="folHlink"/>
              </a:solidFill>
            </a:endParaRPr>
          </a:p>
          <a:p>
            <a:pPr lvl="0">
              <a:buNone/>
            </a:pPr>
            <a:r>
              <a:rPr sz="3600">
                <a:solidFill>
                  <a:schemeClr val="folHlink"/>
                </a:solidFill>
              </a:rPr>
              <a:t>的数量足够充足。</a:t>
            </a:r>
            <a:endParaRPr sz="3600">
              <a:solidFill>
                <a:schemeClr val="folHlink"/>
              </a:solidFill>
            </a:endParaRPr>
          </a:p>
        </p:txBody>
      </p:sp>
      <p:sp>
        <p:nvSpPr>
          <p:cNvPr id="11268" name="Date Placeholder 3"/>
          <p:cNvSpPr>
            <a:spLocks noGrp="1"/>
          </p:cNvSpPr>
          <p:nvPr>
            <p:ph type="dt" sz="half" idx="2"/>
          </p:nvPr>
        </p:nvSpPr>
        <p:spPr/>
        <p:txBody>
          <a:bodyPr/>
          <a:lstStyle/>
          <a:p>
            <a:pPr lvl="0"/>
            <a:r>
              <a:rPr kumimoji="0" sz="1400">
                <a:solidFill>
                  <a:schemeClr val="folHlink"/>
                </a:solidFill>
              </a:rPr>
              <a:t>04-04-20</a:t>
            </a:r>
            <a:endParaRPr kumimoji="0" sz="1400">
              <a:solidFill>
                <a:schemeClr val="folHlink"/>
              </a:solidFill>
            </a:endParaRPr>
          </a:p>
        </p:txBody>
      </p:sp>
      <p:sp>
        <p:nvSpPr>
          <p:cNvPr id="11269" name="Slide Number Placeholder 5"/>
          <p:cNvSpPr>
            <a:spLocks noGrp="1"/>
          </p:cNvSpPr>
          <p:nvPr>
            <p:ph type="sldNum" sz="quarter" idx="4"/>
          </p:nvPr>
        </p:nvSpPr>
        <p:spPr/>
        <p:txBody>
          <a:bodyPr/>
          <a:lstStyle/>
          <a:p>
            <a:pPr lvl="0" algn="r"/>
            <a:fld id="{00C3174E-99E1-46E6-9366-F9A477A3A6DE}" type="slidenum">
              <a:rPr kumimoji="0" sz="1400">
                <a:solidFill>
                  <a:schemeClr val="folHlink"/>
                </a:solidFill>
              </a:rPr>
              <a:t>27</a:t>
            </a:fld>
            <a:endParaRPr lang="en-US"/>
          </a:p>
        </p:txBody>
      </p:sp>
      <p:sp>
        <p:nvSpPr>
          <p:cNvPr id="11270" name="TextBox 11269"/>
          <p:cNvSpPr txBox="1"/>
          <p:nvPr/>
        </p:nvSpPr>
        <p:spPr>
          <a:xfrm flipH="1">
            <a:off x="0" y="0"/>
            <a:ext cx="0" cy="0"/>
          </a:xfrm>
          <a:prstGeom prst="rect">
            <a:avLst/>
          </a:prstGeom>
          <a:noFill/>
        </p:spPr>
        <p:txBody>
          <a:bodyPr wrap="none">
            <a:spAutoFit/>
          </a:bodyPr>
          <a:lstStyle>
            <a:defPPr algn="l" rtl="0" eaLnBrk="1" hangingPunct="1">
              <a:defRPr kumimoji="1" lang="zh-CN" altLang="en-US">
                <a:ea typeface="黑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月自考《普通心理学》各章复习重点共55页，您现在浏览的是第27页!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https://d.book118.com/568064026116006030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Straight Edge">
  <a:themeElements>
    <a:clrScheme name="">
      <a:dk1>
        <a:srgbClr val="FFFFFF"/>
      </a:dk1>
      <a:lt1>
        <a:srgbClr val="003366"/>
      </a:lt1>
      <a:dk2>
        <a:srgbClr val="E3E2C7"/>
      </a:dk2>
      <a:lt2>
        <a:srgbClr val="003366"/>
      </a:lt2>
      <a:accent1>
        <a:srgbClr val="CCCC99"/>
      </a:accent1>
      <a:accent2>
        <a:srgbClr val="003366"/>
      </a:accent2>
      <a:accent3>
        <a:srgbClr val="9BBB59"/>
      </a:accent3>
      <a:accent4>
        <a:srgbClr val="8064A2"/>
      </a:accent4>
      <a:accent5>
        <a:srgbClr val="4BACC6"/>
      </a:accent5>
      <a:accent6>
        <a:srgbClr val="F79646"/>
      </a:accent6>
      <a:hlink>
        <a:srgbClr val="003366"/>
      </a:hlink>
      <a:folHlink>
        <a:srgbClr val="8000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9999"/>
        </a:dk1>
        <a:lt1>
          <a:srgbClr val="FFFFCC"/>
        </a:lt1>
        <a:dk2>
          <a:srgbClr val="008080"/>
        </a:dk2>
        <a:lt2>
          <a:srgbClr val="FFFF99"/>
        </a:lt2>
        <a:accent1>
          <a:srgbClr val="336699"/>
        </a:accent1>
        <a:accent2>
          <a:srgbClr val="FFFF99"/>
        </a:accent2>
        <a:accent3>
          <a:srgbClr val="9BBB59"/>
        </a:accent3>
        <a:accent4>
          <a:srgbClr val="8064A2"/>
        </a:accent4>
        <a:accent5>
          <a:srgbClr val="4BACC6"/>
        </a:accent5>
        <a:accent6>
          <a:srgbClr val="F79646"/>
        </a:accent6>
        <a:hlink>
          <a:srgbClr val="FFFFCC"/>
        </a:hlink>
        <a:folHlink>
          <a:srgbClr val="DDDDDD"/>
        </a:folHlink>
      </a:clrScheme>
    </a:extraClrScheme>
    <a:extraClrScheme>
      <a:clrScheme name="">
        <a:dk1>
          <a:srgbClr val="FFFFFF"/>
        </a:dk1>
        <a:lt1>
          <a:srgbClr val="003366"/>
        </a:lt1>
        <a:dk2>
          <a:srgbClr val="E3E2C7"/>
        </a:dk2>
        <a:lt2>
          <a:srgbClr val="003366"/>
        </a:lt2>
        <a:accent1>
          <a:srgbClr val="CCCC99"/>
        </a:accent1>
        <a:accent2>
          <a:srgbClr val="003366"/>
        </a:accent2>
        <a:accent3>
          <a:srgbClr val="9BBB59"/>
        </a:accent3>
        <a:accent4>
          <a:srgbClr val="8064A2"/>
        </a:accent4>
        <a:accent5>
          <a:srgbClr val="4BACC6"/>
        </a:accent5>
        <a:accent6>
          <a:srgbClr val="F79646"/>
        </a:accent6>
        <a:hlink>
          <a:srgbClr val="003366"/>
        </a:hlink>
        <a:folHlink>
          <a:srgbClr val="800000"/>
        </a:folHlink>
      </a:clrScheme>
    </a:extraClrScheme>
    <a:extraClrScheme>
      <a:clrScheme name="">
        <a:dk1>
          <a:srgbClr val="FFFFFF"/>
        </a:dk1>
        <a:lt1>
          <a:srgbClr val="000000"/>
        </a:lt1>
        <a:dk2>
          <a:srgbClr val="DDDDDD"/>
        </a:dk2>
        <a:lt2>
          <a:srgbClr val="000000"/>
        </a:lt2>
        <a:accent1>
          <a:srgbClr val="DDDDDD"/>
        </a:accent1>
        <a:accent2>
          <a:srgbClr val="333333"/>
        </a:accent2>
        <a:accent3>
          <a:srgbClr val="9BBB59"/>
        </a:accent3>
        <a:accent4>
          <a:srgbClr val="8064A2"/>
        </a:accent4>
        <a:accent5>
          <a:srgbClr val="4BACC6"/>
        </a:accent5>
        <a:accent6>
          <a:srgbClr val="F79646"/>
        </a:accent6>
        <a:hlink>
          <a:srgbClr val="808080"/>
        </a:hlink>
        <a:folHlink>
          <a:srgbClr val="808080"/>
        </a:folHlink>
      </a:clrScheme>
    </a:extraClrScheme>
    <a:extraClrScheme>
      <a:clrScheme name="">
        <a:dk1>
          <a:srgbClr val="003366"/>
        </a:dk1>
        <a:lt1>
          <a:srgbClr val="FFFFFF"/>
        </a:lt1>
        <a:dk2>
          <a:srgbClr val="5F5F5F"/>
        </a:dk2>
        <a:lt2>
          <a:srgbClr val="FFFFFF"/>
        </a:lt2>
        <a:accent1>
          <a:srgbClr val="7E003F"/>
        </a:accent1>
        <a:accent2>
          <a:srgbClr val="DDDDDD"/>
        </a:accent2>
        <a:accent3>
          <a:srgbClr val="9BBB59"/>
        </a:accent3>
        <a:accent4>
          <a:srgbClr val="8064A2"/>
        </a:accent4>
        <a:accent5>
          <a:srgbClr val="4BACC6"/>
        </a:accent5>
        <a:accent6>
          <a:srgbClr val="F79646"/>
        </a:accent6>
        <a:hlink>
          <a:srgbClr val="969696"/>
        </a:hlink>
        <a:folHlink>
          <a:srgbClr val="DDDDDD"/>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214</Paragraphs>
  <Slides>28</Slides>
  <Notes>15</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28</vt:i4>
      </vt:variant>
    </vt:vector>
  </HeadingPairs>
  <TitlesOfParts>
    <vt:vector baseType="lpstr" size="38">
      <vt:lpstr>Arial</vt:lpstr>
      <vt:lpstr>Calibri</vt:lpstr>
      <vt:lpstr>Wingdings</vt:lpstr>
      <vt:lpstr>Times New Roman</vt:lpstr>
      <vt:lpstr>黑体</vt:lpstr>
      <vt:lpstr>隶书</vt:lpstr>
      <vt:lpstr>宋体</vt:lpstr>
      <vt:lpstr>华文新魏</vt:lpstr>
      <vt:lpstr>华文琥珀</vt:lpstr>
      <vt:lpstr>Office Theme</vt:lpstr>
      <vt:lpstr>3.The Money and Banks</vt:lpstr>
      <vt:lpstr>3.1 The Conception of Money</vt:lpstr>
      <vt:lpstr>3．1-1 The Function of Money </vt:lpstr>
      <vt:lpstr>A、Transaction FormⅠ </vt:lpstr>
      <vt:lpstr>C、Transaction Form Ⅲ</vt:lpstr>
      <vt:lpstr>（3）Means of payment</vt:lpstr>
      <vt:lpstr>3．1-2 The Components of Money Supply</vt:lpstr>
      <vt:lpstr>（2）Transactions Money交易货币（M1）</vt:lpstr>
      <vt:lpstr>（4）Total Credit 总信贷（D &amp; M3）</vt:lpstr>
      <vt:lpstr>3．2-1 The Definition of Commercial Bank 商业银行的定义</vt:lpstr>
      <vt:lpstr>（1）The Reserves 准备金</vt:lpstr>
      <vt:lpstr>A、法定准备金</vt:lpstr>
      <vt:lpstr>3．2-3 Create Money of Deposits 存款的货币创造</vt:lpstr>
      <vt:lpstr>（2）Leakage of Cash and Excess Reserves 现金漏损和超额准备金</vt:lpstr>
      <vt:lpstr>3．3 The Central Bank and Its Monetary Policy 中央银行及其货币政策</vt:lpstr>
      <vt:lpstr>B、高能货币</vt:lpstr>
      <vt:lpstr>图示</vt:lpstr>
      <vt:lpstr>3．3-2 The System of Legal Reserve</vt:lpstr>
      <vt:lpstr>（2）Lift up The Legal Reserve Ratios 提高法定准备金率</vt:lpstr>
      <vt:lpstr>（4）Enormous Disruption巨大的破坏性</vt:lpstr>
      <vt:lpstr>（1）Borrowed Reserves 借入准备金</vt:lpstr>
      <vt:lpstr>（2）The Discount-Rate Policy 贴现率政策</vt:lpstr>
      <vt:lpstr>B、告示效应</vt:lpstr>
      <vt:lpstr>（1）The Financial Deficits and National Dept 财政赤字和国债</vt:lpstr>
      <vt:lpstr>A、对货币量的调控</vt:lpstr>
      <vt:lpstr>续上页</vt:lpstr>
      <vt:lpstr>（3）Requirements of Monetary Policy 实施公开市场业务的必要条件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2024-09-07T08:16:24.067</cp:lastPrinted>
  <dcterms:created xsi:type="dcterms:W3CDTF">2024-09-07T00:16:24Z</dcterms:created>
  <dcterms:modified xsi:type="dcterms:W3CDTF">2024-09-07T00:16:25Z</dcterms:modified>
</cp:coreProperties>
</file>