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8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302EA-E673-40D7-8BB0-61A419C6C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61D95-A1DE-4D79-8DF4-C01CD5357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E7412-E8B2-4154-968B-5AA4DD0C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994F9-B481-4F4C-BC11-A0A34ED78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5B15D-43E6-435C-95F5-F71CEE119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4AE9B-F98C-43C2-87F9-87647C92A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BF4DF-3655-48C6-A9BD-15BE4E3E6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10AEB-E3C8-410D-812C-FDC124A6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3A310-FEBA-4F44-BC75-43195AA5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FA186-1D45-4CE2-9354-8034E2C0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5F0CF-1ADE-4C65-9852-EEC02887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79" r:id="rId2"/>
    <p:sldLayoutId id="2147485680" r:id="rId3"/>
    <p:sldLayoutId id="2147485681" r:id="rId4"/>
    <p:sldLayoutId id="2147485682" r:id="rId5"/>
    <p:sldLayoutId id="2147485683" r:id="rId6"/>
    <p:sldLayoutId id="2147485684" r:id="rId7"/>
    <p:sldLayoutId id="2147485685" r:id="rId8"/>
    <p:sldLayoutId id="2147485686" r:id="rId9"/>
    <p:sldLayoutId id="2147485687" r:id="rId10"/>
    <p:sldLayoutId id="21474856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405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安全教育培训课程体系设计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安全教育培训课程体系概述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安全教育培训课程体系设计原则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安全教育培训课程体系设计步骤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安全教育培训课程体系具体内容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安全教育培训课程体系实施案例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https://d.book118.com/568064053074006027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安全教育培训课程体系设计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2024-09-05T11:50:29.074</cp:lastPrinted>
  <dcterms:created xsi:type="dcterms:W3CDTF">2024-09-05T03:50:29Z</dcterms:created>
  <dcterms:modified xsi:type="dcterms:W3CDTF">2024-09-05T03:50:31Z</dcterms:modified>
</cp:coreProperties>
</file>