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3E4EA-11D7-4FAD-A943-F026941F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2CF04-51FE-4EFB-8241-62DEF03A6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9F85A-7682-473D-8C0B-88B2884F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FEB8F-322C-408A-A7C7-CCC9CEFE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66678-5C53-4C81-BA0B-D8A811A53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217EE-7AE5-488B-8287-7CD09634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FA068-BAFE-43E2-A611-74C7D087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DBB3E-F054-4CB2-B698-6E254A28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47452-3F5A-423E-8D1F-B0B0521F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9BBDC-CC97-4D23-A596-87B757A2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081F8-8B24-4D4F-A77F-EB574028A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501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精神科护理业务查房操作规范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精神科护理业务查房概述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精神科护理业务查房是一种以患者为中心，通过护理人员共同参与，对患者的病情状况、自身认知情况进行了解，并给予科学、有效的护理措施的过程。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提高精神科护理质量，保障患者安全，促进患者康复，提升患者满意度。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护理人员汇报病史→查体评估→讨论分析→制定护理计划→实施护理措施→效果评价。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了解患者病情状况、自身认知情况、护理需求；评估患者生命体征、认知能力、自理能力、心理状况；制定科学、有效的护理措施，包括基础护理、专科护理、心理护理等。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通过查房可以及时发现和解决护理过程中存在的问题，提高护理质量；同时也可以促进护理人员之间的交流与合作，提升护理团队的凝聚力和协作能力。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查房有助于提高患者的治疗效果和康复速度，减少并发症的发生；同时也可以提升患者的满意度和信任度，增强医院的社会形象和声誉。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精神科护理业务查房操作规范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选择合适的时间，确保所有参与查房的人员都能参加。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提前了解要查房患者的病史、病情、治疗情况等信息。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携带必要的查房工具，如笔记本、录音设备等。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与患者及其家属进行有效沟通，了解患者的病情变化和需求。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观察患者的精神状态、生活自理能力等情况，评估患者的状况。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认真听取医生的诊疗意见和护理建议，做好记录。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听取医生意见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整理查房记录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对查房过程中记录的信息进行整理，形成完整的查房报告。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分析问题并提出建议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对查房中发现的问题进行分析，并提出相应的改进建议。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反馈给相关部门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将查房结果和建议反馈给相关部门和人员，促进护理质量的持续改进。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精神科护理业务查房案例分析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https://d.book118.com/568065015014006032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2024-09-09T08:16:48.119</cp:lastPrinted>
  <dcterms:created xsi:type="dcterms:W3CDTF">2024-09-09T00:16:48Z</dcterms:created>
  <dcterms:modified xsi:type="dcterms:W3CDTF">2024-09-09T00:16:50Z</dcterms:modified>
</cp:coreProperties>
</file>