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B5C30-16B1-4956-8A56-AAD7C060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8511A-4BE3-4451-B880-8224CA392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C25B9-D993-4424-AEDD-24220F01D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5D864-1ACA-4BE9-8ADF-EC885D24A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2033CB-1862-4B54-BB49-0E49DCEC4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10836A-8758-44CD-9045-C3693F3AF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213507-5627-4DCA-9E6A-5FF781D99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2F03C-DE0E-42D0-ABD7-FEE1AA2A2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DFEA5-D6C3-4790-9B53-18FDBAB74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70DD0-A8D0-4B0B-BCBA-CCD0D08FE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53DCB-A029-4222-8E13-D770C480F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65055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房地产行业中销售人员的销售技巧与关系管理培训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房地产行业销售技巧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关系管理在房地产行业中的重要性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销售人员关系管理技巧培训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团队协作在销售过程中的作用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应对挑战及未来发展趋势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随着房地产市场竞争日益激烈，销售人员需要不断提升销售技巧和客户关系管理能力，以赢得更多市场份额。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通过专业培训，销售人员可以掌握更多销售技巧，提高销售成交率，从而提升个人和团队的业绩。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458" r="21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在房地产行业中，客户关系至关重要。通过培训，销售人员可以学会如何更好地与客户建立信任和合作关系，提高客户满意度。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建立良好客户关系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254" b="1025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顾问式销售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需求理解者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品牌形象代表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销售人员角色定位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销售人员应以顾问的身份出现，为客户提供专业的房地产咨询和建议，帮助客户做出明智的决策。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在销售过程中，销售人员需要与客户、开发商、银行等多方进行有效沟通，确保交易顺利进行。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销售人员需要深入了解客户的需求和期望，以便提供符合客户需求的解决方案。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销售人员作为房地产公司的代表，需要展现出良好的职业素养和品牌形象，增强客户对公司的信任感。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房地产行业销售技巧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通过与客户沟通，深入了解他们的购房需求、预算、购房目的等信息。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042" r="21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关注房地产市场动态和政策变化，为客户提供专业的市场分析。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根据客户的特点和需求，将客户细分为不同类型，为个性化服务打下基础。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深入了解所售楼盘的特点、优势、户型等信息，以便为客户提供详细解答。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6792" r="6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熟悉产品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利用沙盘、户型图、效果图等工具，生动形象地展示楼盘全貌和细节。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有效展示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运用简洁明了的语言，结合客户需求和市场趋势，为客户讲解楼盘的价值和潜力。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产品展示与讲解技巧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380" b="73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18" b="24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有效沟通与谈判策略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认真倾听客户的意见和需求，理解他们的购房心理和期望。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运用良好的沟通技巧，与客户保持真诚互动，建立信任和共鸣。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谈判策略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在价格、优惠等方面灵活运用谈判技巧，寻求双方都能接受的解决方案。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跟进与维护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定期回访客户，了解他们的购房进展和满意度，及时解决问题和提供帮助。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通过热情周到的服务，赢得客户的好感和信任，建立长期合作关系。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鼓励客户为楼盘和销售人员提供好评和推荐，扩大品牌影响力和市场份额。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39" r="43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333" b="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250" r="182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关系管理在房地产行业中的重要性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关系管理是指通过建立、维护和优化与客户、合作伙伴、内部团队等各方关系，实现业务目标的过程。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在房地产行业中，关系管理对于提升销售业绩、增强客户满意度和忠诚度、促进项目顺利进行等方面具有重要意义。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关系管理概念及意义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在房地产行业中的意义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当前，房地产行业中的关系管理呈现出日益重要的趋势，但整体水平参差不齐。一些企业已经建立了完善的关系管理体系，而另一些企业则缺乏足够重视和投入。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目前，房地产行业在关系管理方面存在一些问题，如缺乏统一的管理标准和流程、客户信息不透明、内部沟通不畅等。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行业内关系管理现状分析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通过建立良好的客户关系，销售人员可以更好地了解客户需求和期望，提供个性化的服务，从而提高客户满意度和忠诚度。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提升客户满意度和忠诚度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与合作伙伴和内部团队建立良好关系，有助于加强协作和沟通，确保项目按照计划顺利进行，减少延误和成本增加的风险。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促进项目顺利进行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通过关系管理，销售人员可以及时发现潜在的业务机会，如客户推荐、合作伙伴资源共享等，从而拓展业务范围，提升销售业绩。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拓展业务机会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良好关系对销售业绩的影响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销售人员关系管理技巧培训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尊重客户的意见和需求，关注客户的感受，以建立良好的沟通基础。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真诚对待客户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以诚实、守信为原则，遵守职业道德，不夸大其词或隐瞒事实。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通过专业知识和技能的展示，树立专业形象，赢得客户信任。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https://d.book118.com/568065055007006036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2024-09-15T03:53:48.611</cp:lastPrinted>
  <dcterms:created xsi:type="dcterms:W3CDTF">2024-09-14T19:53:48Z</dcterms:created>
  <dcterms:modified xsi:type="dcterms:W3CDTF">2024-09-14T19:53:50Z</dcterms:modified>
</cp:coreProperties>
</file>