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A71DF-D6A0-4934-9A1E-4DD2F4BBA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92DD7-5759-45E1-BC5D-A1EC87D47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08129-BAA4-4CDF-8BE6-94D3A9B62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52E839-D309-49B9-AC5F-A8794A51B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9AFC12-C1ED-4502-9C6E-0BA0F79F6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5E04D9-AD96-4AA1-8979-E32700419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501304-4D1E-4E36-A338-6FCFC5C17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F054AB-18D5-4340-913F-1A7135CC6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E616A-64CF-4037-ADF3-210138F03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CCBED-4F1C-4778-87C8-018302FA4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388A31-89FA-47DA-8B9E-00C171818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0651311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财务管理制度的价值链管理与协同创新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价值链管理概述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财务管理与价值链管理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协同创新概述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财务管理制度的协同创新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财务管理制度的价值链管理与协同创新的融合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价值链管理概述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价值链管理的定义与特点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价值链管理的定义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价值链管理是一种基于企业价值链的战略管理方法，旨在优化企业价值链流程，提高企业竞争力和经营绩效。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跨部门协同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价值链管理强调不同部门之间的协同合作，以实现企业整体价值的最大化。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价值链管理关注企业业务流程的优化，以提高效率和降低成本。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战略导向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价值链管理以企业战略目标为导向，确保各部门的工作与企业整体战略相一致。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提高企业竞争力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通过优化价值链，企业可以提高产品质量、降低成本、增强创新能力，从而在市场竞争中获得优势。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促进企业内部协同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价值链管理有助于加强企业内部各部门之间的沟通与合作，提高工作效率。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价值链管理有助于企业更好地理解客户需求，提供更优质的产品和服务，从而提高客户满意度。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价值链管理的重要性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价值链管理理念起源于20世纪80年代，随着信息技术的发展和企业竞争的加剧，价值链管理逐渐受到重视和应用。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未来，随着物联网、大数据、人工智能等新技术的应用，价值链管理将更加智能化、自动化和个性化。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价值链管理的历史与发展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财务管理与价值链管理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财务管理通过风险评估和预警，帮助企业识别和规避潜在风险，保障企业稳定发展。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价值链分析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财务管理通过对企业内外部价值链的分析，识别企业在行业中的竞争优势和劣势，为企业制定战略提供依据。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资源优化配置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财务管理通过合理配置企业资源，提高资源使用效率，降低成本，提升企业价值。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财务管理在价值链中的作用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增强竞争优势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财务管理通过精细化管理、风险控制等手段，帮助企业建立和保持竞争优势。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促进企业可持续发展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财务管理通过制定长期发展规划和战略，为企业可持续发展提供保障。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提升价值创造能力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财务管理通过优化资源配置、降低成本、提高资金使用效率等手段，提升企业的价值创造能力。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财务管理对价值链的影响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价值链管理对财务管理的挑战与机遇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随着企业内外部环境的变化，价值链管理对财务管理提出了更高的要求，如快速响应市场变化、灵活调整资源配置等。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价值链管理为企业财务管理提供了更广阔的发展空间，如优化供应链管理、提升客户价值等，有助于企业实现协同创新和价值共创。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协同创新概述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https://d.book118.com/568065131126006037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2024-09-17T20:59:15.451</cp:lastPrinted>
  <dcterms:created xsi:type="dcterms:W3CDTF">2024-09-17T12:59:15Z</dcterms:created>
  <dcterms:modified xsi:type="dcterms:W3CDTF">2024-09-17T12:59:17Z</dcterms:modified>
</cp:coreProperties>
</file>