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C661A-ADDE-4BAD-AF81-88FA5EB0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61DEA-B496-4F09-8CFD-29D0A96B9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6F03C-2BF8-4CBB-99DA-F938A431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A3F8F-D0E0-4735-981B-16730A1A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D1DA76-0688-466B-92D8-AC920C75C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908B9-BEE9-407D-8F69-45B36751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EDAC6-770D-4A2A-ADB7-F7C31FBC1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1DC15-9B1F-47B0-98B4-2491B0DDA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B6F5C-47AA-451C-9392-18AC77D26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95B30-8A36-4058-9DE4-E8919C7C2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AC8D4-D4C8-419A-8AB2-5CB66092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514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讲解话术\n## 1.护理概述及其重要性\n### 1.1护理的定义与起源\n### 1.2护理的重要性及作用\n### 1.3护理与现代医疗体系的结合\n## 2.护理的基本知识与技能\n### 2.1护理的基本理论知识\n### 2.2护理的基本技能操作\n### 2.3护理中的沟通技巧与人文关怀\n## 3.护理的分类与职业发展\n### 3.1临床护理的分类与职责\n### 3.2护理的职业发展路径\n### 3.3护理行业的挑战与机遇\n## 4.护理质量管理与安全\n### 4.1护理质量管理体系的建立与实施\n### 4.2护理质量的评价与改进\n### 4.3护理中的安全风险与防范\n## 5.护理教育与培训\n### 5.1护理教育的现状与发展\n### 5.2护理培训的方式与方法\n### 5.3护理教育的未来趋势与挑战\n## 6.护理创新与实践\n### 6.1护理创新的意义与价值\n### 6.2护理实践中的创新案例分享\n### 6.3护理创新的未来展望与探索\n## 7.护理对社会的影响与贡献\n### 7.1护理对社会健康的贡献\n### 7.2护理对医疗行业的影响与推动\n### 7.3护理对未来医疗发展的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护理PPT讲解话术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护理概述及其重要性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护理是一门专业学科，旨在维护、促进和恢复人类健康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护理涉及预防、治疗和康复过程中的各种护理措施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护理包括对个体、家庭和社区的健康需求进行评估和干预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护理起源于古代文明，如古埃及、古希腊和古罗马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随着宗教的发展，护理逐渐成为宗教活动的一部分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19世纪，护理逐渐发展为独立的专业领域，随着医疗技术的进步而不断发展</a:t>
                </a:r>
                <a:endParaRPr/>
              </a:p>
            </p:txBody>
          </p:sp>
          <p:pic>
            <p:nvPicPr>
              <p:cNvPr id="2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护理从家庭护理发展为专业机构护理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护理从非正式护理发展为正式护理教育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护理从单一领域发展为多学科交叉的领域</a:t>
                </a:r>
                <a:endParaRPr/>
              </a:p>
            </p:txBody>
          </p:sp>
          <p:pic>
            <p:nvPicPr>
              <p:cNvPr id="3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护理对于维护人类健康至关重要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护理对于预防疾病、延缓病程和康复患者具有重要作用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护理对于提高生活质量、减轻家庭和社会负担具有深远影响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护理的作用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护理提供全面的健康评估和干预措施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护理为患者提供心理、生理和社会支持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护理与医疗相互协作，提高治疗效果和患者满意度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护理在现代医疗体系中的地位</a:t>
                </a:r>
                <a:endParaRPr/>
              </a:p>
            </p:txBody>
          </p:sp>
          <p:sp>
            <p:nvSpPr>
              <p:cNvPr id="3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护理是医疗体系的重要组成部分，与医疗相辅相成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护理为医疗提供全面的支持和服务，提高医疗质量和效率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护理在健康管理、预防保健和康复领域发挥重要作用</a:t>
                </a:r>
                <a:endParaRPr/>
              </a:p>
            </p:txBody>
          </p:sp>
        </p:grpSp>
        <p:grpSp>
          <p:nvGrpSpPr>
            <p:cNvPr id="3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护理与现代医疗技术的结合</a:t>
                </a:r>
                <a:endParaRPr/>
              </a:p>
            </p:txBody>
          </p:sp>
          <p:sp>
            <p:nvSpPr>
              <p:cNvPr id="3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护理与医学影像、检验、药物等医疗技术相互融合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护理与信息化技术相结合，提高护理工作的效率和质量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护理与人工智能、机器人技术等新兴技术相结合，推动护理创新</a:t>
                </a:r>
                <a:endParaRPr/>
              </a:p>
            </p:txBody>
          </p:sp>
        </p:grpSp>
        <p:grpSp>
          <p:nvGrpSpPr>
            <p:cNvPr id="3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护理在现代医疗体系中的发展趋势</a:t>
                </a:r>
                <a:endParaRPr/>
              </a:p>
            </p:txBody>
          </p:sp>
          <p:sp>
            <p:nvSpPr>
              <p:cNvPr id="3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护理将更加重视个性化和精细化服务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护理将更加关注预防保健和康复领域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护理将更加重视跨学科合作和团队协作</a:t>
                </a:r>
                <a:endParaRPr/>
              </a:p>
            </p:txBody>
          </p:sp>
        </p:grpSp>
      </p:grpSp>
      <p:pic>
        <p:nvPicPr>
          <p:cNvPr id="3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护理与现代医疗体系的结合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护理的基本知识与技能</a:t>
            </a:r>
            <a:endParaRPr/>
          </a:p>
        </p:txBody>
      </p:sp>
      <p:sp>
        <p:nvSpPr>
          <p:cNvPr id="3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护理的基本理论知识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4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护理理论是指导护理实践的基础，包括护理模式、护理理念等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护理理论的发展经历了从疾病护理到整体护理的转变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护理理论关注患者的需求，强调护理的人文性和科学性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护理知识包括基础医学知识、护理技能和护理伦理等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护理知识随着医疗技术的进步而不断发展，要求护士不断学习和更新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护理知识通过教育和培训得以传承和传播</a:t>
                </a:r>
                <a:endParaRPr/>
              </a:p>
            </p:txBody>
          </p:sp>
          <p:pic>
            <p:nvPicPr>
              <p:cNvPr id="3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护理观念是护理实践的指导思想，包括人本护理、整体护理等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护理观念的发展经历了从疾病护理到健康护理的转变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护理观念关注患者的权益，强调护理的人文关怀和职业道德</a:t>
                </a:r>
                <a:endParaRPr/>
              </a:p>
            </p:txBody>
          </p:sp>
          <p:pic>
            <p:nvPicPr>
              <p:cNvPr id="3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基本护理技能</a:t>
                </a:r>
                <a:endParaRPr/>
              </a:p>
            </p:txBody>
          </p:sp>
          <p:sp>
            <p:nvSpPr>
              <p:cNvPr id="3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基本护理技能包括患者评估、护理计划、护理实施和护理评价等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基本护理技能要求护士具备良好的沟通、协作和解决问题的能力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基本护理技能通过实践和学习得以掌握和应用</a:t>
                </a:r>
                <a:endParaRPr/>
              </a:p>
            </p:txBody>
          </p:sp>
        </p:grpSp>
        <p:grpSp>
          <p:nvGrpSpPr>
            <p:cNvPr id="3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</a:t>
                </a:r>
                <a:endParaRPr/>
              </a:p>
            </p:txBody>
          </p:sp>
          <p:sp>
            <p:nvSpPr>
              <p:cNvPr id="3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临床护理技能包括输液、输血、导尿、心肺复苏等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临床护理技能要求护士具备严格的操作规程和高度的责任心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临床护理技能通过培训和实践得以提高和熟练</a:t>
                </a:r>
                <a:endParaRPr/>
              </a:p>
            </p:txBody>
          </p:sp>
        </p:grpSp>
        <p:grpSp>
          <p:nvGrpSpPr>
            <p:cNvPr id="3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护理技能创新</a:t>
                </a:r>
                <a:endParaRPr/>
              </a:p>
            </p:txBody>
          </p:sp>
          <p:sp>
            <p:nvSpPr>
              <p:cNvPr id="3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护理技能创新是护理发展的动力，包括护理技术、护理方法和护理理念的创新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护理技能创新要求护士具备创新意识和创新能力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护理技能创新通过实践、学习和合作得以实现和传承</a:t>
                </a:r>
                <a:endParaRPr/>
              </a:p>
            </p:txBody>
          </p:sp>
        </p:grpSp>
      </p:grpSp>
      <p:sp>
        <p:nvSpPr>
          <p:cNvPr id="3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护理的基本技能操作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7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护理沟通技巧</a:t>
                </a:r>
                <a:endParaRPr/>
              </a:p>
            </p:txBody>
          </p:sp>
          <p:sp>
            <p:nvSpPr>
              <p:cNvPr id="3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护理沟通技巧是护理实践的重要组成部分，包括有效沟通、同理心和心理护理等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护理沟通技巧要求护士具备良好的语言表达和非语言沟通能力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护理沟通技巧通过学习和实践得以提高和运用</a:t>
                </a:r>
                <a:endParaRPr/>
              </a:p>
            </p:txBody>
          </p:sp>
        </p:grpSp>
        <p:grpSp>
          <p:nvGrpSpPr>
            <p:cNvPr id="38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endParaRPr/>
              </a:p>
            </p:txBody>
          </p:sp>
          <p:sp>
            <p:nvSpPr>
              <p:cNvPr id="3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人文关怀是护理的核心价值观，包括尊重、关爱和同理心等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人文关怀要求护士关注患者的需求和权益，提供个性化的护理服务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人文关怀通过教育和培训得以传承和发扬</a:t>
                </a:r>
                <a:endParaRPr/>
              </a:p>
            </p:txBody>
          </p:sp>
        </p:grpSp>
        <p:grpSp>
          <p:nvGrpSpPr>
            <p:cNvPr id="38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</p:txBody>
          </p:sp>
          <p:sp>
            <p:nvSpPr>
              <p:cNvPr id="3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护理伦理是护理实践的道德规范，包括护理道德、护理伦理原则和护理伦理决策等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护理伦理要求护士具备良好的职业道德和伦理素质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护理伦理通过教育和实践得以培养和遵循</a:t>
                </a:r>
                <a:endParaRPr/>
              </a:p>
            </p:txBody>
          </p:sp>
        </p:grpSp>
      </p:grpSp>
      <p:pic>
        <p:nvPicPr>
          <p:cNvPr id="38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护理中的沟通技巧与人文关怀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9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护理的分类与职业发展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临床护理分类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临床护理包括内科护理、外科护理、妇产科护理、儿科护理等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临床护理要求护士具备相应的专业知识和技能，关注患者的需求和权益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临床护理通过培训和实践得以提高和熟练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临床护理职责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临床护理职责包括患者评估、护理计划、护理实施和护理评价等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临床护理职责要求护士具备高度的责任心和敬业精神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临床护理职责通过制度和规范得以落实和保障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临床护理的分类与职责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护理职业发展路径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护理职业发展路径包括临床护理、护理管理、护理教育、护理研究等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护理职业发展路径要求护士具备相应的专业知识和技能，关注护理的发展和创新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护理职业发展路径通过培训和实践得以实现和提升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护理职业规划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护理职业规划是护理职业发展的关键，包括自我评估、目标设定和行动计划等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护理职业规划要求护士具备明确的职业目标和规划能力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护理职业规划通过教育和培训得以指导和帮助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护理的职业发展路径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护理行业的挑战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护理行业面临人口老龄化、疾病谱变化和医疗资源紧张等挑战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护理行业要求护士具备更高的专业知识和技能，关注护理的质量和安全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护理行业通过创新和实践得以应对挑战和持续发展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护理行业的机遇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护理行业受益于医疗技术的进步、健康管理需求的增长和护理教育的发展等机遇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护理行业要求护士具备创新意识和学习能力，关注护理的发展和创新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护理行业通过合作和竞争得以抓住机遇和实现发展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护理质量管理与安全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护理质量管理体系是护理管理的核心，包括护理质量政策、护理质量标准和护理质量监控等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护理质量管理体系要求护士具备质量管理意识和能力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护理质量管理体系通过制度、流程和工具得以建立和实施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护理质量管理实施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护理质量管理实施要求护士关注护理质量，严格执行护理规范和制度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护理质量管理实施要求护士具备问题意识和改进能力，积极参与护理质量改进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护理质量管理实施通过培训、指导和反馈得以推进和优化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护理质量管理体系的建立与实施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https://d.book118.com/568065141005006036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护理PPT讲解话术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2024-09-15T02:23:15.385</cp:lastPrinted>
  <dcterms:created xsi:type="dcterms:W3CDTF">2024-09-14T18:23:15Z</dcterms:created>
  <dcterms:modified xsi:type="dcterms:W3CDTF">2024-09-14T18:23:17Z</dcterms:modified>
</cp:coreProperties>
</file>