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AD257-85A3-4435-88CD-8ADA37425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A275D-AAEA-4004-B685-9BA8BAF23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5998E-9DA2-48F4-B636-03B0C0A71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77786-C595-434E-927A-81DBAE44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5D4D1-ADFF-4224-98BA-F3A6FA513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65E73-5C3E-497E-8ECF-5A2B4A5D8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7A8F31-6AEA-4034-84A8-D27978A1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DA372-D21D-43ED-AA7F-C2F983DA3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9068C-3597-4B89-96D3-B206E46C7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60BE0-3706-47FE-95D5-07CAD880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01587-ADE8-4C40-AE89-7EA551B7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66117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服务营销重点知识点总结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服务营销组合要素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服务营销是市场营销组合中的一个重要组成部分，它涵盖了与服务相关的所有营销活动和策略。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服务营销不仅关注产品本身，还关注在产品生命周期内为客户提供全方位的服务体验，以满足他们的需求和期望。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无形性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不可分离性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不可储存性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服务营销的特点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服务是无形的，消费者在购买前无法直观地评估其质量。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服务的生产和消费同时发生，无法像有形产品一样提前生产。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服务的提供可能会因人员、时间、地点的不同而有所差异。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服务无法像有形产品一样储存。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60" r="4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17" r="2681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51" r="31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服务营销的重要性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优质的服务可以增强消费者对品牌的信任和忠诚度。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独特的服务可以区别于竞争对手，提高市场占有率。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满足或超越消费者期望的服务可以增加客户满意度。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满意的服务体验可以促使消费者向他人推荐该品牌。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增加客户满意度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服务营销组合要素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产品是服务营销的核心，应注重满足客户需求和创造客户价值。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服务产品应具备功能性、可靠性、安全性、创新性和定制化等特点，以满足不同客户的需求和期望。同时，服务产品应注重品牌建设，提高客户对产品的认知度和忠诚度。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价格是服务营销的重要因素，应考虑成本、竞争和客户需求。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服务定价应基于成本、市场需求和竞争状况，制定合理的价格策略。同时，价格策略应与产品定位和市场定位相匹配，以提高客户满意度和忠诚度。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3" r="266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地点的选择对于服务营销至关重要，应考虑客户便利性和企业运营效率。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服务地点的选择应考虑客户的需求和分布，以及企业自身的运营能力和资源。同时，服务地点的环境和服务设施应符合客户的期望和企业形象。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促销是服务营销的重要手段，应注重提高客户认知度和促进销售。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服务促销应采用多种方式，如广告、宣传册、网络营销等，以提高客户对服务的认知度和兴趣。同时，促销活动应与客户需求和心理预期相匹配，以促进销售和提高客户满意度。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有形展示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有形展示是服务营销的重要工具，应注重营造良好的服务环境和氛围。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有形展示应通过服务环境、设施、员工形象等方面来营造良好的企业形象和服务氛围。同时，有形展示应注重与客户需求和心理预期相匹配，以提高客户满意度和忠诚度。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过程是服务营销的核心环节，应注重提高客户参与感和体验感。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服务过程应注重客户需求和期望的满足，提高客户参与感和体验感。同时，服务过程应注重效率、质量和细节，以提高客户满意度和忠诚度。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https://d.book118.com/568066117073006041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2024-09-20T09:09:45.770</cp:lastPrinted>
  <dcterms:created xsi:type="dcterms:W3CDTF">2024-09-20T01:09:45Z</dcterms:created>
  <dcterms:modified xsi:type="dcterms:W3CDTF">2024-09-20T01:09:48Z</dcterms:modified>
</cp:coreProperties>
</file>