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3FB9F-80DA-4DEC-8838-8A8031E0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FBA0-8636-405F-B667-76A69109D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3DD04-D365-49AC-B095-EBC23B55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93FBF-CB0A-4F16-BE06-BFC8FF5B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592EC-C0E1-4E5C-B50C-65947E913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E9E68-F605-44B9-8E45-0FE1ADF3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9E7F0-E766-4742-8243-06731CB1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84C8A-32E6-4D30-A442-DEF4164F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99F3E-62F9-4700-8E6E-9F546A00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19A03-AB35-4AE7-9907-6ED980F5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E9276-F4B2-4200-84C5-CC913EEB1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703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物质代谢关系及重要的中间产物总结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糖代谢及其中间产物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脂类代谢及其中间产物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蛋白质代谢及其中间产物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核酸代谢及其中间产物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物质代谢调控机制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物质代谢是指生物体内各种化学物质的合成和分解过程，包括碳水化合物、脂肪、蛋白质等生物分子的相互转化。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物质代谢是一个动态平衡的过程，需要不断消耗能量和产生废物，同时受到多种内外因素的影响和调控。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参与信号传导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一些代谢产物在生物体内具有重要的信号传导作用，参与细胞间通讯和调控。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物质代谢是生物体进行正常生命活动的基础，为细胞提供所需的能量和物质。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通过物质代谢，生物体能够适应外界环境的变化，如温度、氧气浓度等，保持内环境的稳定。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物质代谢在生物体中的作用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ATP的生成与利用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物质代谢过程中伴随着ATP的生成和利用，ATP是细胞内能量转换的主要分子。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氧化还原反应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许多物质代谢过程涉及氧化还原反应，通过电子传递链产生能量。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物质循环与能量流动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生物体内的物质循环和能量流动是密不可分的，物质代谢是连接二者的桥梁。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物质代谢与能量转换关系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糖代谢及其中间产物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葡萄糖在细胞质中被分解为丙酮酸，产生少量ATP。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糖酵解途径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丙酮酸进入线粒体，经过一系列反应最终生成二氧化碳和水，产生大量ATP。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三羧酸循环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葡萄糖在细胞质中经过磷酸戊糖途径，产生大量的NADPH和磷酸核糖，与细胞氧化还原反应和核酸合成密切相关。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磷酸戊糖途径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糖代谢途径简介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丙酮酸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乙酰CoA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α-酮戊二酸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NADPH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重要的中间产物及其功能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044" r="40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8359" b="183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113" r="101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22" r="166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糖酵解途径的终产物，可进一步转化为乙酰CoA进入三羧酸循环，或参与其他代谢途径。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三羧酸循环的重要中间产物，可参与脂肪酸合成、酮体生成等代谢过程。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三羧酸循环中的关键中间产物，可参与氨基酸合成和氮代谢。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磷酸戊糖途径产生的重要辅酶，参与细胞氧化还原反应、脂肪酸合成等过程。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糖原贮积病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果糖不耐受症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丙酮酸激酶缺乏症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糖代谢异常与疾病关系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胰岛素分泌不足或胰岛素抵抗导致血糖升高，糖代谢异常。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果糖代谢酶的缺陷导致果糖不能正常代谢，引起肝损伤和低血糖等症状。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糖原合成或分解代谢酶的缺陷导致糖原在肝脏或肌肉中贮积，引起疾病。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丙酮酸激酶缺陷导致红细胞中糖酵解途径受阻，引起溶血性贫血等症状。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脂类代谢及其中间产物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是体内脂肪酸分解的主要途径，发生在细胞的线粒体内，需要氧的参与，并产生大量的ATP供能。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脂肪酸的β-氧化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甘油磷脂是生物膜的主要成分，其代谢包括合成与分解两个过程，合成主要在细胞质及内质网中进行，分解则发生在溶酶体中。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甘油磷脂代谢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胆固醇是体内重要的固醇类物质，其代谢包括合成、转化及排泄等过程，主要在肝脏中进行。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胆固醇代谢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脂类代谢途径概述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重要的中间产物及其生理作用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是脂肪酸β-氧化的重要中间产物，可以进入三羧酸循环彻底氧化分解供能，也可以合成酮体、胆固醇等重要化合物。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磷脂酸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是甘油磷脂合成的重要中间产物，也是细胞信号传导的重要分子之一。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胆固醇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作为细胞膜的重要成分，能够维持细胞膜的流动性，同时也是合成胆汁酸、维生素D以及甾体激素的原料。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乙酰CoA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https://d.book118.com/568067036003006042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2024-09-20T22:59:03.272</cp:lastPrinted>
  <dcterms:created xsi:type="dcterms:W3CDTF">2024-09-20T14:59:03Z</dcterms:created>
  <dcterms:modified xsi:type="dcterms:W3CDTF">2024-09-20T14:59:05Z</dcterms:modified>
</cp:coreProperties>
</file>